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59" r:id="rId4"/>
    <p:sldId id="258" r:id="rId5"/>
    <p:sldId id="260" r:id="rId6"/>
    <p:sldId id="261" r:id="rId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96563"/>
    <a:srgbClr val="26999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>
        <p:scale>
          <a:sx n="76" d="100"/>
          <a:sy n="76" d="100"/>
        </p:scale>
        <p:origin x="-468" y="-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F6074D7-3AB3-4CE6-AF9C-6F6B1F892B85}" type="datetimeFigureOut">
              <a:rPr lang="ru-RU" smtClean="0"/>
              <a:t>30.01.2019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56C1776-C112-4F71-A187-6B98B75A4A2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606742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6C1776-C112-4F71-A187-6B98B75A4A2C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739055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A62F19-AE74-4AAA-8303-CBEB0680F5F1}" type="datetimeFigureOut">
              <a:rPr lang="ru-RU" smtClean="0"/>
              <a:t>30.01.2019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69984-25CB-4E49-8A01-BA668DB5B08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431013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Титульный слайд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A62F19-AE74-4AAA-8303-CBEB0680F5F1}" type="datetimeFigureOut">
              <a:rPr lang="ru-RU" smtClean="0"/>
              <a:t>30.01.2019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69984-25CB-4E49-8A01-BA668DB5B08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007337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A62F19-AE74-4AAA-8303-CBEB0680F5F1}" type="datetimeFigureOut">
              <a:rPr lang="ru-RU" smtClean="0"/>
              <a:t>30.01.2019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69984-25CB-4E49-8A01-BA668DB5B08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363441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jp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5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A62F19-AE74-4AAA-8303-CBEB0680F5F1}" type="datetimeFigureOut">
              <a:rPr lang="ru-RU" smtClean="0"/>
              <a:t>30.01.2019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D69984-25CB-4E49-8A01-BA668DB5B08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357324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1" r:id="rId2"/>
    <p:sldLayoutId id="2147483650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ru-RU" sz="3600" b="1" dirty="0" smtClean="0">
                <a:solidFill>
                  <a:srgbClr val="196563"/>
                </a:solidFill>
              </a:rPr>
              <a:t>Практикум для родителей</a:t>
            </a:r>
            <a:br>
              <a:rPr lang="ru-RU" sz="3600" b="1" dirty="0" smtClean="0">
                <a:solidFill>
                  <a:srgbClr val="196563"/>
                </a:solidFill>
              </a:rPr>
            </a:br>
            <a:r>
              <a:rPr lang="ru-RU" sz="3600" b="1" dirty="0" smtClean="0">
                <a:solidFill>
                  <a:srgbClr val="196563"/>
                </a:solidFill>
              </a:rPr>
              <a:t>«Физкультурные упражнения для </a:t>
            </a:r>
            <a:br>
              <a:rPr lang="ru-RU" sz="3600" b="1" dirty="0" smtClean="0">
                <a:solidFill>
                  <a:srgbClr val="196563"/>
                </a:solidFill>
              </a:rPr>
            </a:br>
            <a:r>
              <a:rPr lang="ru-RU" sz="3600" b="1" dirty="0" smtClean="0">
                <a:solidFill>
                  <a:srgbClr val="196563"/>
                </a:solidFill>
              </a:rPr>
              <a:t>часто болеющих детей»</a:t>
            </a:r>
            <a:endParaRPr lang="ru-RU" sz="3600" b="1" dirty="0">
              <a:solidFill>
                <a:srgbClr val="196563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995803"/>
            <a:ext cx="9144000" cy="2028116"/>
          </a:xfrm>
        </p:spPr>
        <p:txBody>
          <a:bodyPr/>
          <a:lstStyle/>
          <a:p>
            <a:r>
              <a:rPr lang="ru-RU" dirty="0" smtClean="0">
                <a:solidFill>
                  <a:srgbClr val="269996"/>
                </a:solidFill>
              </a:rPr>
              <a:t>Составитель: Кувшинова Ольга Сергеевна,</a:t>
            </a:r>
          </a:p>
          <a:p>
            <a:r>
              <a:rPr lang="ru-RU" dirty="0" smtClean="0">
                <a:solidFill>
                  <a:srgbClr val="269996"/>
                </a:solidFill>
              </a:rPr>
              <a:t> инструктор по физической культуре </a:t>
            </a:r>
            <a:endParaRPr lang="ru-RU" dirty="0" smtClean="0">
              <a:solidFill>
                <a:srgbClr val="269996"/>
              </a:solidFill>
            </a:endParaRPr>
          </a:p>
          <a:p>
            <a:r>
              <a:rPr lang="ru-RU" dirty="0" smtClean="0">
                <a:solidFill>
                  <a:srgbClr val="269996"/>
                </a:solidFill>
              </a:rPr>
              <a:t>МАОУ СОШ № 5 с. </a:t>
            </a:r>
            <a:r>
              <a:rPr lang="ru-RU" dirty="0" err="1" smtClean="0">
                <a:solidFill>
                  <a:srgbClr val="269996"/>
                </a:solidFill>
              </a:rPr>
              <a:t>Николо</a:t>
            </a:r>
            <a:r>
              <a:rPr lang="ru-RU" dirty="0" smtClean="0">
                <a:solidFill>
                  <a:srgbClr val="269996"/>
                </a:solidFill>
              </a:rPr>
              <a:t> - Павловское</a:t>
            </a:r>
            <a:endParaRPr lang="ru-RU" dirty="0">
              <a:solidFill>
                <a:srgbClr val="26999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954871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77031" y="588723"/>
            <a:ext cx="10333972" cy="3632548"/>
          </a:xfrm>
        </p:spPr>
        <p:txBody>
          <a:bodyPr>
            <a:noAutofit/>
          </a:bodyPr>
          <a:lstStyle/>
          <a:p>
            <a:pPr algn="just"/>
            <a:r>
              <a:rPr lang="ru-RU" sz="2600" b="1" dirty="0" smtClean="0">
                <a:solidFill>
                  <a:srgbClr val="196563"/>
                </a:solidFill>
              </a:rPr>
              <a:t>	</a:t>
            </a:r>
            <a:r>
              <a:rPr lang="ru-RU" sz="2800" b="1" dirty="0" smtClean="0">
                <a:solidFill>
                  <a:srgbClr val="196563"/>
                </a:solidFill>
              </a:rPr>
              <a:t>Одним </a:t>
            </a:r>
            <a:r>
              <a:rPr lang="ru-RU" sz="2800" b="1" dirty="0">
                <a:solidFill>
                  <a:srgbClr val="196563"/>
                </a:solidFill>
              </a:rPr>
              <a:t>из простых и доступных способов предупреждения простудных заболеваний у детей являются физические упражнения с элементами дыхательной гимнастики. Занятия с детьми проводятся дома или на прогулках в тёплое время года в облегчённой одежде не менее чем за два часа до сна и не раньше, чем через час после приёма пищи. </a:t>
            </a:r>
            <a:r>
              <a:rPr lang="ru-RU" sz="2800" b="1" dirty="0" smtClean="0">
                <a:solidFill>
                  <a:srgbClr val="196563"/>
                </a:solidFill>
              </a:rPr>
              <a:t>Начинать </a:t>
            </a:r>
            <a:r>
              <a:rPr lang="ru-RU" sz="2800" b="1" dirty="0">
                <a:solidFill>
                  <a:srgbClr val="196563"/>
                </a:solidFill>
              </a:rPr>
              <a:t>занятия надо с нескольких минут, увеличивая продолжительность занятий до 15 – 20 минут. </a:t>
            </a:r>
            <a:endParaRPr lang="ru-RU" sz="2800" b="1" dirty="0">
              <a:solidFill>
                <a:srgbClr val="196563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4384110"/>
            <a:ext cx="9144000" cy="1691012"/>
          </a:xfrm>
        </p:spPr>
        <p:txBody>
          <a:bodyPr/>
          <a:lstStyle/>
          <a:p>
            <a:r>
              <a:rPr lang="ru-RU" b="1" dirty="0">
                <a:solidFill>
                  <a:srgbClr val="196563"/>
                </a:solidFill>
              </a:rPr>
              <a:t> </a:t>
            </a:r>
            <a:r>
              <a:rPr lang="ru-RU" sz="2800" b="1" dirty="0">
                <a:solidFill>
                  <a:srgbClr val="196563"/>
                </a:solidFill>
              </a:rPr>
              <a:t>Одним из непременных условий занятий является свободное носовое дыхание. Дыхательные упражнения лучше всего проводить в игровой форме.</a:t>
            </a:r>
            <a:endParaRPr lang="ru-RU" sz="2800" b="1" dirty="0">
              <a:solidFill>
                <a:srgbClr val="19656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101126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24015"/>
          </a:xfrm>
        </p:spPr>
        <p:txBody>
          <a:bodyPr>
            <a:normAutofit/>
          </a:bodyPr>
          <a:lstStyle/>
          <a:p>
            <a:pPr algn="ctr"/>
            <a:r>
              <a:rPr lang="ru-RU" sz="2000" b="1" dirty="0"/>
              <a:t>КОМПЛЕКС № </a:t>
            </a:r>
            <a:r>
              <a:rPr lang="ru-RU" sz="2000" b="1" dirty="0" smtClean="0"/>
              <a:t>1</a:t>
            </a:r>
            <a:endParaRPr lang="ru-RU" sz="20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75989" y="764088"/>
            <a:ext cx="11336055" cy="5862180"/>
          </a:xfrm>
        </p:spPr>
        <p:txBody>
          <a:bodyPr>
            <a:normAutofit fontScale="32500" lnSpcReduction="20000"/>
          </a:bodyPr>
          <a:lstStyle/>
          <a:p>
            <a:pPr marL="0" indent="0">
              <a:buNone/>
            </a:pPr>
            <a:r>
              <a:rPr lang="ru-RU" sz="4900" dirty="0"/>
              <a:t>1.     Ходьба на носках, на пятках с высоким подниманием коленей, подскоки, ходьба «солдатским шагом». Продолжительность от 1 до 3 минут. Дыхание произвольное</a:t>
            </a:r>
            <a:r>
              <a:rPr lang="ru-RU" dirty="0"/>
              <a:t>.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ru-RU" sz="4800" dirty="0" smtClean="0"/>
              <a:t>2</a:t>
            </a:r>
            <a:r>
              <a:rPr lang="ru-RU" sz="4800" dirty="0"/>
              <a:t>.     «Часики». Руки на поясе, ноги на ширине плеч. При наклоне туловища вправо произносится звук «тик», при наклоне влево – «так». Количество упражнений от 2 до 6.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ru-RU" sz="4800" dirty="0" smtClean="0"/>
              <a:t>3</a:t>
            </a:r>
            <a:r>
              <a:rPr lang="ru-RU" sz="4800" dirty="0"/>
              <a:t>.     Поднимаясь на носки, одновременно поднять гимнастическую палку над головой и посмотреть на неё, медленно присесть с прямой спиной, колени разведены в стороны, одновременно опуская гимнастическую палку перед собой на уровне груди и произнося звук «ш-ш-ш». Повторить 1 – 6 раз.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ru-RU" sz="4800" dirty="0" smtClean="0"/>
              <a:t>4</a:t>
            </a:r>
            <a:r>
              <a:rPr lang="ru-RU" sz="4800" dirty="0"/>
              <a:t>.     «Дровосек». Руки над головой сцеплены в замок, ноги на ширине плеч. Глубокий вдох на выдохе наклон туловища вперёд с одновременным опусканием рук и произношения звука «УХ». Повторить 2 – 5 раз.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ru-RU" sz="4800" dirty="0" smtClean="0"/>
              <a:t>5</a:t>
            </a:r>
            <a:r>
              <a:rPr lang="ru-RU" sz="4800" dirty="0"/>
              <a:t>.     Бег на месте с переходом в ходьбу. Продолжительность от 30 сек. до 2 мин.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ru-RU" sz="4800" dirty="0" smtClean="0"/>
              <a:t>6</a:t>
            </a:r>
            <a:r>
              <a:rPr lang="ru-RU" sz="4800" dirty="0"/>
              <a:t>.     «Велосипед». Лёжа на спине руки вдоль туловища. Поочерёдное сгибание и разгибание ног в коленях и тазобедренных суставах. Повторить 2 – 6 раз.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ru-RU" sz="4800" dirty="0" smtClean="0"/>
              <a:t>7</a:t>
            </a:r>
            <a:r>
              <a:rPr lang="ru-RU" sz="4800" dirty="0"/>
              <a:t>.     Сидя на стуле. Глубокий вдох, на выдохе произносятся звуковые упражнения: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ru-RU" sz="4800" dirty="0" smtClean="0"/>
              <a:t>- </a:t>
            </a:r>
            <a:r>
              <a:rPr lang="ru-RU" sz="4800" dirty="0"/>
              <a:t>дует ветер «у-у-у» /тихо, сильно, тихо/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ru-RU" sz="4800" dirty="0" smtClean="0"/>
              <a:t>- </a:t>
            </a:r>
            <a:r>
              <a:rPr lang="ru-RU" sz="4800" dirty="0"/>
              <a:t>кричит ворона «кар-кар-кар»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ru-RU" sz="4800" dirty="0" smtClean="0"/>
              <a:t>- </a:t>
            </a:r>
            <a:r>
              <a:rPr lang="ru-RU" sz="4800" dirty="0"/>
              <a:t>лает собака «гав-гав-гав»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ru-RU" sz="4800" dirty="0" smtClean="0"/>
              <a:t>8</a:t>
            </a:r>
            <a:r>
              <a:rPr lang="ru-RU" sz="4800" dirty="0"/>
              <a:t>.     Стоя – надувание мягких резиновых игрушек /мячи, шары и др./. начинать с 5 выдохов с постепенным их удлинением.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ru-RU" sz="4800" dirty="0" smtClean="0"/>
              <a:t>9</a:t>
            </a:r>
            <a:r>
              <a:rPr lang="ru-RU" sz="4800" dirty="0"/>
              <a:t>.     Спокойная ходьба на месте 30 – 40 секунд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4647635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24015"/>
          </a:xfrm>
        </p:spPr>
        <p:txBody>
          <a:bodyPr>
            <a:normAutofit/>
          </a:bodyPr>
          <a:lstStyle/>
          <a:p>
            <a:pPr algn="ctr"/>
            <a:r>
              <a:rPr lang="ru-RU" sz="2000" b="1" dirty="0"/>
              <a:t>КОМПЛЕКС № </a:t>
            </a:r>
            <a:r>
              <a:rPr lang="ru-RU" sz="2000" b="1" dirty="0" smtClean="0"/>
              <a:t> 2</a:t>
            </a:r>
            <a:endParaRPr lang="ru-RU" sz="20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88099" y="776614"/>
            <a:ext cx="11574049" cy="5899759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sz="1600" dirty="0" smtClean="0"/>
              <a:t>1. «Ворона</a:t>
            </a:r>
            <a:r>
              <a:rPr lang="ru-RU" sz="1600" dirty="0"/>
              <a:t>». Исходное положение: сидя на скамейке, поднять руки через стороны вверх – вдох. Медленно опускать руки вниз – выдох, на вдохе громко произносить звуки К-А-Р-Р. Повторить 4 – 5 раз.</a:t>
            </a:r>
          </a:p>
          <a:p>
            <a:pPr marL="0" indent="0">
              <a:buNone/>
            </a:pPr>
            <a:r>
              <a:rPr lang="ru-RU" sz="1600" dirty="0" smtClean="0"/>
              <a:t>2</a:t>
            </a:r>
            <a:r>
              <a:rPr lang="ru-RU" sz="1600" dirty="0"/>
              <a:t>.     «Гуси». Исходное положение: сидя на скамейке, руки к плечам. Сделать вдох, наклонить туловище вперёд, сделать длинный выдох с произношением звука Г-А-А, или Г-О-О. Повторить 4 – 5 раз.</a:t>
            </a:r>
          </a:p>
          <a:p>
            <a:pPr marL="0" indent="0">
              <a:buNone/>
            </a:pPr>
            <a:r>
              <a:rPr lang="ru-RU" sz="1600" dirty="0" smtClean="0"/>
              <a:t>3</a:t>
            </a:r>
            <a:r>
              <a:rPr lang="ru-RU" sz="1600" dirty="0"/>
              <a:t>.     «Жук летит». Исходное положение: сидя на скамейке, руки на поясе. Сделать вдох, повернуть туловище направо, правую руку отвести в сторону и назад – выдох. На выдохе подражание звуку летящего жука Ж-Ж-Ж, вернуться в исходное положение. Сделать вдох и то же движение повторить в левую сторону с поднятием левой руки в сторону и назад до отказа с произношением звука Ж-Ж-Ж.</a:t>
            </a:r>
          </a:p>
          <a:p>
            <a:pPr marL="0" indent="0">
              <a:buNone/>
            </a:pPr>
            <a:r>
              <a:rPr lang="ru-RU" sz="1600" dirty="0" smtClean="0"/>
              <a:t>4</a:t>
            </a:r>
            <a:r>
              <a:rPr lang="ru-RU" sz="1600" dirty="0"/>
              <a:t>.     Повторить 3 – 4 раза в каждую сторону.</a:t>
            </a:r>
          </a:p>
          <a:p>
            <a:pPr marL="0" indent="0">
              <a:buNone/>
            </a:pPr>
            <a:r>
              <a:rPr lang="ru-RU" sz="1600" dirty="0" smtClean="0"/>
              <a:t>5</a:t>
            </a:r>
            <a:r>
              <a:rPr lang="ru-RU" sz="1600" dirty="0"/>
              <a:t>.     «Аист». Исходное положение: стоя – ноги вместе. Поднять руки в стороны – вдох, одну ногу приподнять и согнуть. Медленно опустить руки и ногу – выдох. На выдохе протяжно произнести звук Ш-Ш-Ш. Повторить 4 – 5 раз.</a:t>
            </a:r>
          </a:p>
          <a:p>
            <a:pPr marL="0" indent="0">
              <a:buNone/>
            </a:pPr>
            <a:r>
              <a:rPr lang="ru-RU" sz="1600" dirty="0" smtClean="0"/>
              <a:t>6</a:t>
            </a:r>
            <a:r>
              <a:rPr lang="ru-RU" sz="1600" dirty="0"/>
              <a:t>.     «Журавль». Исходное положение: стоя ноги вместе, руки вниз. Поднять руки в стороны и согнуть. Медленно опустить руки и ногу – выдох. На выдохе громко произносить звук У-У-У-Р-Р. Повторить 3 – 4 раза.</a:t>
            </a:r>
          </a:p>
          <a:p>
            <a:pPr marL="0" indent="0">
              <a:buNone/>
            </a:pPr>
            <a:r>
              <a:rPr lang="ru-RU" sz="1600" dirty="0" smtClean="0"/>
              <a:t>7</a:t>
            </a:r>
            <a:r>
              <a:rPr lang="ru-RU" sz="1600" dirty="0"/>
              <a:t>.     «Игра в мяч». Исходное положение: стоя, ноги расставлены в стороны.</a:t>
            </a:r>
          </a:p>
          <a:p>
            <a:pPr marL="0" indent="0">
              <a:buNone/>
            </a:pPr>
            <a:r>
              <a:rPr lang="ru-RU" sz="1600" dirty="0" smtClean="0"/>
              <a:t>8</a:t>
            </a:r>
            <a:r>
              <a:rPr lang="ru-RU" sz="1600" dirty="0"/>
              <a:t>.     Большой резиновый мяч держать двумя ладонями на груди. Сделать вдох. Бросить мяч от груди вперёд – выдох. На выдохе произносить звук Б-У-Х-Х.</a:t>
            </a:r>
          </a:p>
          <a:p>
            <a:pPr marL="0" indent="0">
              <a:buNone/>
            </a:pPr>
            <a:r>
              <a:rPr lang="ru-RU" sz="1600" dirty="0" smtClean="0"/>
              <a:t>9.                       </a:t>
            </a:r>
            <a:r>
              <a:rPr lang="ru-RU" sz="1600" dirty="0"/>
              <a:t>«Коршун». Исходное положение: стоя, ноги вместе, руки на голове – вдох. Быстро присесть, руки опустить вниз, обхватывая руками колени – выдох. Сложиться в комочек. Длительно выдохнуть с произношением Ф-Ф-Ф.  Повторить 3 – 4 раза.</a:t>
            </a:r>
          </a:p>
          <a:p>
            <a:pPr marL="0" indent="0">
              <a:buNone/>
            </a:pPr>
            <a:r>
              <a:rPr lang="ru-RU" sz="1600" dirty="0" smtClean="0"/>
              <a:t>10.                       </a:t>
            </a:r>
            <a:r>
              <a:rPr lang="ru-RU" sz="1600" dirty="0"/>
              <a:t>«Птица летит». Быстрая ходьба и бег по комнате 15 – 20 секунд, руки расставлены в стороны, движение вверх, вниз. Дыхание произвольное. По окончании бега ритмическая ходьба с замедлением.</a:t>
            </a:r>
          </a:p>
          <a:p>
            <a:pPr marL="0" indent="0">
              <a:buNone/>
            </a:pPr>
            <a:r>
              <a:rPr lang="ru-RU" sz="1600" dirty="0" smtClean="0"/>
              <a:t>11.                       </a:t>
            </a:r>
            <a:r>
              <a:rPr lang="ru-RU" sz="1600" dirty="0"/>
              <a:t>«Заблудился». Исходное положение: ноги вместе, руки сложить рупором, вдохнуть и на выдохе громко и протяжно прокричать А-У-У. Повторить 3 – 4 раза.</a:t>
            </a:r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val="15688589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11697"/>
          </a:xfrm>
        </p:spPr>
        <p:txBody>
          <a:bodyPr>
            <a:normAutofit/>
          </a:bodyPr>
          <a:lstStyle/>
          <a:p>
            <a:pPr algn="ctr"/>
            <a:r>
              <a:rPr lang="ru-RU" sz="2000" b="1" dirty="0"/>
              <a:t>КОМПЛЕКС №  </a:t>
            </a:r>
            <a:r>
              <a:rPr lang="ru-RU" sz="2000" b="1" dirty="0" smtClean="0"/>
              <a:t>3</a:t>
            </a:r>
            <a:endParaRPr lang="ru-RU" sz="20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37995" y="914400"/>
            <a:ext cx="11699309" cy="5749447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1600" dirty="0" smtClean="0"/>
              <a:t>1</a:t>
            </a:r>
            <a:r>
              <a:rPr lang="ru-RU" sz="1600" dirty="0"/>
              <a:t>.     «Вырастим большими». Исходное положение: стоя, ноги вместе. Поднять руки вверх – хорошо подтянуться, подняться на носки – вдох, опустить руки вниз, опуститься на всю ступню – выдох. На выдохе произносить звук У-Х-Х-Х. Повторить 4 – 5 раз.</a:t>
            </a:r>
          </a:p>
          <a:p>
            <a:pPr marL="0" indent="0">
              <a:buNone/>
            </a:pPr>
            <a:r>
              <a:rPr lang="ru-RU" sz="1600" dirty="0" smtClean="0"/>
              <a:t>2</a:t>
            </a:r>
            <a:r>
              <a:rPr lang="ru-RU" sz="1600" dirty="0"/>
              <a:t>.     «Регулировщик». Исходное положение: стоя, ноги вместе. Одна рука поднята вверх, другая отведена в сторону. Сделать вдох, затем поменять положение рук с удлинённым выдохом и произношением звука Р-Р-</a:t>
            </a:r>
            <a:r>
              <a:rPr lang="ru-RU" sz="1600" dirty="0" err="1"/>
              <a:t>Р.Повторить</a:t>
            </a:r>
            <a:r>
              <a:rPr lang="ru-RU" sz="1600" dirty="0"/>
              <a:t> 4 -5 раз.</a:t>
            </a:r>
          </a:p>
          <a:p>
            <a:pPr marL="0" indent="0">
              <a:buNone/>
            </a:pPr>
            <a:r>
              <a:rPr lang="ru-RU" sz="1600" dirty="0" smtClean="0"/>
              <a:t>3</a:t>
            </a:r>
            <a:r>
              <a:rPr lang="ru-RU" sz="1600" dirty="0"/>
              <a:t>.     «Косец». Исходное положение: стоя, ноги расставлены в стороны. В руках гимнастическая палка /держать как косу/. Повороты туловища вправо и влево /движение косца/. При повороте в одну сторону – вдох, в другую – выдох. Движения плавные. На выдохе громко произносить звук Ш-Ш-Ш. Повторить 5 – 6 раз.</a:t>
            </a:r>
          </a:p>
          <a:p>
            <a:pPr marL="0" indent="0">
              <a:buNone/>
            </a:pPr>
            <a:r>
              <a:rPr lang="ru-RU" sz="1600" dirty="0" smtClean="0"/>
              <a:t>4</a:t>
            </a:r>
            <a:r>
              <a:rPr lang="ru-RU" sz="1600" dirty="0"/>
              <a:t>.     «На турнике». Исходное положение: стоя, ноги вместе. В обеих руках перед собой держать гимнастическую палку. Поднять палку вверх, подняться на носки – вдох, палку опустить назад на лопатки – выдох. Выдох удлинённый с произношением звука Ф-Ф-Ф. Повторить 5 – 6 раз.</a:t>
            </a:r>
          </a:p>
          <a:p>
            <a:pPr marL="0" indent="0">
              <a:buNone/>
            </a:pPr>
            <a:r>
              <a:rPr lang="ru-RU" sz="1600" dirty="0" smtClean="0"/>
              <a:t>5</a:t>
            </a:r>
            <a:r>
              <a:rPr lang="ru-RU" sz="1600" dirty="0"/>
              <a:t>.     «Сбить кеглю». Исходное положение: стоя, ноги расставлены в стороны. Взять в обе руки большой резиновый мяч, поднять его над головой – вдох, опустить вниз и покатить вперёд по полу, стараясь сбить стоящую на другом конце комнаты кеглю – выдох. На выдохе громко произносить звук Б-А-Х-Х. Повторить 8 – 10 раз.</a:t>
            </a:r>
          </a:p>
          <a:p>
            <a:pPr marL="0" indent="0">
              <a:buNone/>
            </a:pPr>
            <a:r>
              <a:rPr lang="ru-RU" sz="1600" dirty="0" smtClean="0"/>
              <a:t>6</a:t>
            </a:r>
            <a:r>
              <a:rPr lang="ru-RU" sz="1600" dirty="0"/>
              <a:t>.     «Бревно пилить». Исходное положение: стоя, ноги расставлены в стороны. Одна рука согнута в локтевом суставе, пальцы собраны в кулак. Движение назад – вдох, вперёд – выдох. На выдохе громко произносить и протяжно звук С-С-С. Повторить 5 – 6 движений.</a:t>
            </a:r>
          </a:p>
          <a:p>
            <a:pPr marL="0" indent="0">
              <a:buNone/>
            </a:pPr>
            <a:r>
              <a:rPr lang="ru-RU" sz="1600" dirty="0" smtClean="0"/>
              <a:t>7</a:t>
            </a:r>
            <a:r>
              <a:rPr lang="ru-RU" sz="1600" dirty="0"/>
              <a:t>.     «Птицы кричат». Исходное положение: ноги вместе. Поднять руки в стороны и повернуть их ладонями вверх – вдох, медленно опустить руки вниз – выдох. На выдохе громко произносить звуки Г-А-О-О или Г-У-У-У. Повторить 5 – 6 раз.</a:t>
            </a:r>
          </a:p>
          <a:p>
            <a:pPr marL="0" indent="0">
              <a:buNone/>
            </a:pPr>
            <a:r>
              <a:rPr lang="ru-RU" sz="1600" dirty="0" smtClean="0"/>
              <a:t>8</a:t>
            </a:r>
            <a:r>
              <a:rPr lang="ru-RU" sz="1600" dirty="0"/>
              <a:t>.     «Лягушки прыгают». Исходное положение: ноги вместе, руки на поясе. Вдохнуть, после чего сделать прыжок двумя ногами вперёд с одновременным выдохом и произношением звука К-В-А-А. Выполнить 10 – 15 прыжков.</a:t>
            </a:r>
          </a:p>
          <a:p>
            <a:pPr marL="0" indent="0">
              <a:buNone/>
            </a:pPr>
            <a:r>
              <a:rPr lang="ru-RU" sz="1600" dirty="0" smtClean="0"/>
              <a:t>9</a:t>
            </a:r>
            <a:r>
              <a:rPr lang="ru-RU" sz="1600" dirty="0"/>
              <a:t>.     «Свисток». Исходное положение: сидя на скамейке. В одной руке кружка с водой, в другой – трубочка. Выдох через трубочку в воду с произношением звука У-У-У. повторить 6 – 8 раз.</a:t>
            </a:r>
          </a:p>
        </p:txBody>
      </p:sp>
    </p:spTree>
    <p:extLst>
      <p:ext uri="{BB962C8B-B14F-4D97-AF65-F5344CB8AC3E}">
        <p14:creationId xmlns:p14="http://schemas.microsoft.com/office/powerpoint/2010/main" val="19407359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3963204"/>
          </a:xfrm>
        </p:spPr>
        <p:txBody>
          <a:bodyPr>
            <a:normAutofit/>
          </a:bodyPr>
          <a:lstStyle/>
          <a:p>
            <a:r>
              <a:rPr lang="ru-RU" sz="4400" dirty="0"/>
              <a:t>При регулярном выполнении упражнений </a:t>
            </a:r>
            <a:r>
              <a:rPr lang="ru-RU" sz="4400" dirty="0" smtClean="0"/>
              <a:t>простудные</a:t>
            </a:r>
            <a:r>
              <a:rPr lang="ru-RU" sz="4400" dirty="0"/>
              <a:t/>
            </a:r>
            <a:br>
              <a:rPr lang="ru-RU" sz="4400" dirty="0"/>
            </a:br>
            <a:r>
              <a:rPr lang="ru-RU" sz="4400" dirty="0"/>
              <a:t>заболевания будут </a:t>
            </a:r>
            <a:r>
              <a:rPr lang="ru-RU" sz="4400" dirty="0" smtClean="0"/>
              <a:t/>
            </a:r>
            <a:br>
              <a:rPr lang="ru-RU" sz="4400" dirty="0" smtClean="0"/>
            </a:br>
            <a:r>
              <a:rPr lang="ru-RU" sz="4400" dirty="0" smtClean="0"/>
              <a:t>обходить </a:t>
            </a:r>
            <a:r>
              <a:rPr lang="ru-RU" sz="4400" dirty="0"/>
              <a:t>ваше чадо стороной! Успехов!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5210826"/>
            <a:ext cx="9144000" cy="46973"/>
          </a:xfrm>
        </p:spPr>
        <p:txBody>
          <a:bodyPr>
            <a:normAutofit fontScale="25000" lnSpcReduction="20000"/>
          </a:bodyPr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9595161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Другая 61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693CD8"/>
      </a:hlink>
      <a:folHlink>
        <a:srgbClr val="2BAEAB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84</TotalTime>
  <Words>1200</Words>
  <Application>Microsoft Office PowerPoint</Application>
  <PresentationFormat>Произвольный</PresentationFormat>
  <Paragraphs>43</Paragraphs>
  <Slides>6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Тема Office</vt:lpstr>
      <vt:lpstr>Практикум для родителей «Физкультурные упражнения для  часто болеющих детей»</vt:lpstr>
      <vt:lpstr> Одним из простых и доступных способов предупреждения простудных заболеваний у детей являются физические упражнения с элементами дыхательной гимнастики. Занятия с детьми проводятся дома или на прогулках в тёплое время года в облегчённой одежде не менее чем за два часа до сна и не раньше, чем через час после приёма пищи. Начинать занятия надо с нескольких минут, увеличивая продолжительность занятий до 15 – 20 минут. </vt:lpstr>
      <vt:lpstr>КОМПЛЕКС № 1</vt:lpstr>
      <vt:lpstr>КОМПЛЕКС №  2</vt:lpstr>
      <vt:lpstr>КОМПЛЕКС №  3</vt:lpstr>
      <vt:lpstr>При регулярном выполнении упражнений простудные заболевания будут  обходить ваше чадо стороной! Успехов!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Практикум для родителей «Физкультурные упражнения для  часто болеющих детей»</dc:title>
  <cp:lastModifiedBy>Детский Сад</cp:lastModifiedBy>
  <cp:revision>3</cp:revision>
  <dcterms:created xsi:type="dcterms:W3CDTF">2019-01-07T09:13:33Z</dcterms:created>
  <dcterms:modified xsi:type="dcterms:W3CDTF">2019-01-30T07:27:52Z</dcterms:modified>
</cp:coreProperties>
</file>