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71" r:id="rId7"/>
    <p:sldId id="259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777595-4CDD-7555-5FB1-F6E3AEFB4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E9E4C1F-6314-44F3-1C30-DB1FDF52C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906B48-6B6F-8B36-4A0E-D4A301CE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0CA5E0-9FC4-BE94-D3B1-66945731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C0CE15-84A2-44F8-1027-5C7CEAA3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5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7535A8-53B4-ACF3-2D7B-C4AEC8D7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11916B-BF39-38DD-48FE-753F03934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441245-BFF7-08B6-EAC8-FB5A3816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5083FD-9EA0-375B-07C0-A065DB50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DD8963-9D49-3A9F-B454-5176630F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9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17D2B51-790B-6577-489C-BB637F80C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92D7A64-285E-3894-206C-2B4280A97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9A93FFD-FFFB-13AF-7D2F-A8FEE4CA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0138752-C944-E1C8-F77D-80B1739F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31548C-BCCD-D131-8536-3ACA2088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07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2F006F-1D26-328D-C9C2-D1AD3952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46CEB2-A4AD-7A43-6B40-2040918F3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BA436EA-8E5B-8755-61AF-BBFC8B3B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706792-AF9C-411F-F609-40BB3940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F2D0C0-B15C-75CF-1F0D-836FDDE2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7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316B6D-8B16-9375-42F3-404E6CA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449339-53C7-E870-0A5E-0B67068CD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268302-742D-A879-FA4B-D2836706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4377D0-CB1B-4914-A866-BD299399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9895AF-1184-93AF-38FE-E825C10D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2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35D2F2-F744-B97F-0299-11F22DF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B760CE-1213-C593-9707-05869CE50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00D00F4-3A84-9CA4-4DC6-0358FC9CA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6736C0-82BC-AE72-2AA8-2BB17A02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DA8B8B-098F-962D-DCCE-4EDEDA6F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54BB74-4330-D212-A231-71016803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3DA0E0-F23E-DEAD-D097-6DE9D4AB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E596E7E-3B4B-8E6C-80D3-3D0DE61C1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2F88944-A34F-866B-3D09-5EA27C90B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BB46151-B211-125D-24E8-76262544E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C002081-4904-A33D-EEB7-1E5C699BE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276FCB8-DFD8-BB83-BD6F-527CFFD7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23FFD60-1371-F7D0-9E98-64A7EB0C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7BBAD1E-EAFB-E3E1-4C31-BE8EF6AB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6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5C51A1-176E-DEB8-42F6-8ECA33DB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BD75B80-1288-ADC6-25B2-92114B7A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BDAAC5D-A14F-3ED8-CE2A-DDE42100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E5866D5-06C7-C466-F64C-15A80971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39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1661409-5FD2-C596-1A4D-E9A54C98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3A504BA-4A22-3FEA-F353-B94F4AE6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65F20A-571C-D861-82E8-07A2EE74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41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D7459-8185-333B-AD01-1AA16C43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73C1E4-022C-3F16-DCFC-A52192BCF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2599EF-FFBE-47F8-F536-7C7FED75B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363C3C0-D0CE-E8A6-506C-B7ABC654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8F35949-254B-ACE9-43AC-967F0F39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B349D49-49DE-D50A-6840-2D0F33EF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46D521-0EEC-DA20-4AD1-BFEB131F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3ED24A0-3DA6-289C-A1BB-3D97636FB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3A3A2C1-B9DC-4A96-8A0F-C17B4DDFA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FC2947-BFC3-4262-64A6-8F52FF37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58FDA9-BC09-62B7-694F-3B4A6015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C3BCBF4-0222-166F-5CD2-10AE507F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0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6008A6-2EBE-0153-BDF9-A09890AA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8A02208-D317-8652-E73B-7D3DE45A5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462C3E1-152E-7468-4212-678CED192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4F6F-A203-4948-803A-D367ED5AB34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93F148-A358-DAE3-BC75-7B7C8CF1A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69C7E03-8C2C-030C-D50E-91CED5F00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A123-6AC7-4378-AEB8-37F0A1A4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775C0-DA88-86C9-F1F9-268BBBB8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880" y="383698"/>
            <a:ext cx="9342120" cy="4160172"/>
          </a:xfrm>
        </p:spPr>
        <p:txBody>
          <a:bodyPr>
            <a:noAutofit/>
          </a:bodyPr>
          <a:lstStyle/>
          <a:p>
            <a:r>
              <a:rPr lang="ru-RU" sz="4800" dirty="0"/>
              <a:t>Подготовка к ОГЭ</a:t>
            </a:r>
            <a:br>
              <a:rPr lang="ru-RU" sz="4800" dirty="0"/>
            </a:br>
            <a:r>
              <a:rPr lang="ru-RU" sz="4800" dirty="0"/>
              <a:t>по русскому языку - 2024</a:t>
            </a:r>
            <a:br>
              <a:rPr lang="ru-RU" sz="4800" dirty="0"/>
            </a:br>
            <a:r>
              <a:rPr lang="ru-RU" sz="4800" dirty="0"/>
              <a:t>Задание 8</a:t>
            </a:r>
            <a:br>
              <a:rPr lang="ru-RU" sz="4800" dirty="0"/>
            </a:br>
            <a:r>
              <a:rPr lang="ru-RU" sz="4800" dirty="0"/>
              <a:t>Морфологические нормы</a:t>
            </a:r>
            <a:br>
              <a:rPr lang="ru-RU" sz="4800" dirty="0"/>
            </a:br>
            <a:r>
              <a:rPr lang="ru-RU" sz="4800" dirty="0">
                <a:solidFill>
                  <a:srgbClr val="FF0000"/>
                </a:solidFill>
              </a:rPr>
              <a:t>Имя числительное (склонение и употребление)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9991D24-70A3-48CE-3E61-4EC1702F7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3870"/>
            <a:ext cx="8991600" cy="83280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Теория и практика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CE106A-9D23-B5BB-6CA6-FA168D23CA6E}"/>
              </a:ext>
            </a:extLst>
          </p:cNvPr>
          <p:cNvSpPr txBox="1"/>
          <p:nvPr/>
        </p:nvSpPr>
        <p:spPr>
          <a:xfrm>
            <a:off x="7626096" y="5273973"/>
            <a:ext cx="3922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Презентацию подготовила </a:t>
            </a:r>
          </a:p>
          <a:p>
            <a:r>
              <a:rPr lang="ru-RU" dirty="0"/>
              <a:t>учитель русского языка и литературы </a:t>
            </a:r>
            <a:r>
              <a:rPr lang="ru-RU" dirty="0" err="1"/>
              <a:t>Лямова</a:t>
            </a:r>
            <a:r>
              <a:rPr lang="ru-RU" dirty="0"/>
              <a:t> Наталья Владимировна, МАОУ СОШ №5 с. Николо-Павловское</a:t>
            </a:r>
          </a:p>
        </p:txBody>
      </p:sp>
    </p:spTree>
    <p:extLst>
      <p:ext uri="{BB962C8B-B14F-4D97-AF65-F5344CB8AC3E}">
        <p14:creationId xmlns:p14="http://schemas.microsoft.com/office/powerpoint/2010/main" val="3692648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435FFBF-F2F5-7758-E3E8-91AFA1AD0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1F7AC5-782F-150D-FF58-0C581A1D0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63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4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Раскройте скобки и запишите слово «шестьдесят»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Более (шестьдесят) процентов территории России занимают леса.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E59A8B2-4B00-5A65-D24D-9534EDF8C65E}"/>
              </a:ext>
            </a:extLst>
          </p:cNvPr>
          <p:cNvSpPr txBox="1"/>
          <p:nvPr/>
        </p:nvSpPr>
        <p:spPr>
          <a:xfrm>
            <a:off x="838200" y="5427366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800" dirty="0"/>
              <a:t>Ответ: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шестидесяти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35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4D80CD2-3C14-4302-D720-88E08E473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C57E19-C5AB-97B3-8655-C39666D11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48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Раскройте скобки и запишите слово «семьсот»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Сердце синего кита весит около (семьсот) килограммов.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284960-FB58-1017-28F5-7D24F7B15655}"/>
              </a:ext>
            </a:extLst>
          </p:cNvPr>
          <p:cNvSpPr txBox="1"/>
          <p:nvPr/>
        </p:nvSpPr>
        <p:spPr>
          <a:xfrm>
            <a:off x="838200" y="4983161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800" dirty="0"/>
              <a:t>Ответ: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семисот</a:t>
            </a:r>
          </a:p>
        </p:txBody>
      </p:sp>
    </p:spTree>
    <p:extLst>
      <p:ext uri="{BB962C8B-B14F-4D97-AF65-F5344CB8AC3E}">
        <p14:creationId xmlns:p14="http://schemas.microsoft.com/office/powerpoint/2010/main" val="22804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F9DDF6B-082A-5B93-94C0-06A18DA30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17C045-4338-B48B-4E51-AA4C00AC3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1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 Раскройте скобки и запишите слово «полтораста»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Крупный город располагался в (полтораста) километрах от нашей деревни.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CE64AB-381C-0207-0A05-06E28EC48AD6}"/>
              </a:ext>
            </a:extLst>
          </p:cNvPr>
          <p:cNvSpPr txBox="1"/>
          <p:nvPr/>
        </p:nvSpPr>
        <p:spPr>
          <a:xfrm>
            <a:off x="838200" y="5237726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800" dirty="0"/>
              <a:t>Ответ: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полутораста</a:t>
            </a:r>
          </a:p>
        </p:txBody>
      </p:sp>
    </p:spTree>
    <p:extLst>
      <p:ext uri="{BB962C8B-B14F-4D97-AF65-F5344CB8AC3E}">
        <p14:creationId xmlns:p14="http://schemas.microsoft.com/office/powerpoint/2010/main" val="29048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94AA06C-D9E6-993A-B220-60B203CA0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7F99A4-ECCE-C871-4718-15EBC4DC1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52" y="63182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7. Раскройте скобки и запишите слово «двести»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(Двести) студентам за отличную учёбу назначили повышенную стипендию.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A494712-44D2-F89E-CA7F-008DD37783EF}"/>
              </a:ext>
            </a:extLst>
          </p:cNvPr>
          <p:cNvSpPr txBox="1"/>
          <p:nvPr/>
        </p:nvSpPr>
        <p:spPr>
          <a:xfrm>
            <a:off x="911352" y="5167827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800" dirty="0"/>
              <a:t>Ответ: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двумстам</a:t>
            </a:r>
          </a:p>
        </p:txBody>
      </p:sp>
    </p:spTree>
    <p:extLst>
      <p:ext uri="{BB962C8B-B14F-4D97-AF65-F5344CB8AC3E}">
        <p14:creationId xmlns:p14="http://schemas.microsoft.com/office/powerpoint/2010/main" val="68704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ACF6BA9-92C3-B1A0-43A1-62C122F03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108ECE-88D2-34F1-67B5-4BDBF62C0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1822"/>
            <a:ext cx="10646664" cy="47357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000" dirty="0"/>
              <a:t>8. Раскройте скобки и запишите слово «полтора»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sz="3000" dirty="0"/>
              <a:t> Подготовка к конкурсу заняла у нас чуть больше (полтора) месяцев.</a:t>
            </a:r>
          </a:p>
          <a:p>
            <a:endParaRPr lang="ru-RU" dirty="0"/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Ответ: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полутора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04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58DCA61-0C58-B366-93AA-40FC61106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41C62E-B497-D66D-E6E7-10B4204C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447156"/>
            <a:ext cx="10494264" cy="49386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9. Раскройте скобки и запишите слово «сто»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Добрый пример лучше (сто) слов.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ста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6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6A9799B-D3C1-AFC5-03D4-1344DEC8D6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5137CC-B9A7-1FA9-612B-3F7AD0EE5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55460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10. Раскройте скобки и запишите слово «четыреста»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Организатор обратился с речью к (четыреста) участникам форума.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четырёмстам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94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E7DB1D4-0831-66C8-D664-2FD3E4599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0E02E9-3824-4BE9-687F-819AC00F2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81648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11. Раскройте скобки и запишите слово «семьдесят»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Разность между (семьдесят) и двадцатью семью равна сорока трём.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семьюдесятью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C021CA4-5EC8-66F3-897F-FC3B91A82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767D00-882F-5BA0-8F5D-E108C8306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156"/>
            <a:ext cx="10738104" cy="50758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12. Раскройте скобки и запишите слово «оба»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Посёлок расположен с (оба) сторон железной дороги.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обеих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23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3F5CB81-78F3-B4BB-F43C-2F485266C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532013-D16B-9DF5-882D-7B2CEB1F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156"/>
            <a:ext cx="10756392" cy="51672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13. Раскройте скобки и запишите слово «двести»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Длина </a:t>
            </a:r>
            <a:r>
              <a:rPr lang="ru-RU" dirty="0" err="1"/>
              <a:t>ста́да</a:t>
            </a:r>
            <a:r>
              <a:rPr lang="ru-RU" dirty="0"/>
              <a:t> мигрирующих северных оленей может достигать более (двести) километров.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двухсот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1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3570D6-3F9C-C734-7D81-54D980BEB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731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u="sng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Формулировка задания №8: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«Раскройте скобки и запишите слово «_____________» в соответствующей форме, соблюдая нормы современного русского литературного языка.»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Задание 8 ОГЭ по русскому языку 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нацелено на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проверку владения морфологическими нормами. 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Необходимо знать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правила образования и употребления форм имен существительных, прилагательных, числительных, местоимений, глаголов.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</a:rPr>
              <a:t>Практическая часть взята </a:t>
            </a:r>
            <a:r>
              <a:rPr lang="ru-RU" u="sng" dirty="0">
                <a:solidFill>
                  <a:srgbClr val="000000"/>
                </a:solidFill>
                <a:latin typeface="PT Sans" panose="020B0503020203020204" pitchFamily="34" charset="-52"/>
              </a:rPr>
              <a:t>из Открытого банка заданий ФИПИ</a:t>
            </a:r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00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A6E738B-44A6-9D92-0762-C45140BB6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7EFAB0-BFF4-73D5-F8DD-D2D6ED91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24"/>
            <a:ext cx="10674096" cy="50780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14. Раскройте скобки и запишите слово «триста»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В (триста) метрах от моря расположились туристы.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трёхстах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9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EF5806F-46E0-BCFA-5166-A315FD7AA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D92F6E-0CD9-8E32-94F2-A44FECAE8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3752"/>
            <a:ext cx="10655808" cy="49683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15. Раскройте скобки и запишите слово «пятьсот»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Средний срок жизни дуба составляет около (пятьсот) лет.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пятисот</a:t>
            </a:r>
          </a:p>
          <a:p>
            <a:pPr algn="l">
              <a:buFont typeface="+mj-lt"/>
              <a:buAutoNum type="arabicPeriod"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1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E843783-EABA-C933-5512-024133F36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1FC92F-64CF-5A37-1179-D09D877E9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447156"/>
            <a:ext cx="10555224" cy="50300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16. Раскройте скобки и запишите слово «оба»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Санкт-Петербург расположен на (оба) берегах Невы.</a:t>
            </a:r>
          </a:p>
          <a:p>
            <a:endParaRPr lang="ru-RU" dirty="0"/>
          </a:p>
          <a:p>
            <a:endParaRPr lang="ru-RU" dirty="0"/>
          </a:p>
          <a:p>
            <a:pPr marL="0" indent="0" algn="l">
              <a:buNone/>
            </a:pPr>
            <a:r>
              <a:rPr lang="ru-RU" dirty="0"/>
              <a:t>Ответ: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обоих</a:t>
            </a:r>
          </a:p>
          <a:p>
            <a:pPr algn="l">
              <a:buFont typeface="+mj-lt"/>
              <a:buAutoNum type="arabicPeriod"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87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86AB39B-78DB-8B90-DC00-AA2E7CB3C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265" y="1152144"/>
            <a:ext cx="7699248" cy="474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7E5213-8F40-E1FC-62E8-A925D295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Имя числительное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Теория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8BE9D82-2C33-0ED4-296B-33D2D0FD4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060" y="1690688"/>
            <a:ext cx="6659880" cy="499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9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61DBDDE-85A0-4780-0BD6-1E7404940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3BAD54-54C3-24E0-0A1F-1FEB33C2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Имя числительное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Теория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E922C4A-E2AA-EFEA-5E6B-FB4B53F0F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1607058"/>
            <a:ext cx="7001256" cy="525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6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20B8270-390B-C602-B5CE-7C7009EF3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E8DDF6-7422-3136-42EA-946C82D1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Имя числительное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Теория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6989E97-A1AA-BD77-DA7F-EE69FC2F3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0" y="1590262"/>
            <a:ext cx="6870192" cy="515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8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CEDABC0-F5E8-4816-113A-83E0789E2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7F2A76-7CFF-E8C4-D96E-6214D261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Имя числительное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Теория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F0A47A8-A1AE-C58B-4911-98A0CC3E0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28" y="1571974"/>
            <a:ext cx="6943344" cy="520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4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F48171-8A72-E7B0-44CB-119AFD119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827954"/>
            <a:ext cx="10543032" cy="341486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8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8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1. Раскройте скобки и запишите слово «пятьдесят»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(Пятьдесят) километрами ниже по реке находилась сторожка лесника.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B790551-8D58-E45A-8412-F94B48A3E3A1}"/>
              </a:ext>
            </a:extLst>
          </p:cNvPr>
          <p:cNvSpPr txBox="1"/>
          <p:nvPr/>
        </p:nvSpPr>
        <p:spPr>
          <a:xfrm>
            <a:off x="868680" y="5063455"/>
            <a:ext cx="609447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Ответ: пятьюдесятью</a:t>
            </a:r>
          </a:p>
        </p:txBody>
      </p:sp>
    </p:spTree>
    <p:extLst>
      <p:ext uri="{BB962C8B-B14F-4D97-AF65-F5344CB8AC3E}">
        <p14:creationId xmlns:p14="http://schemas.microsoft.com/office/powerpoint/2010/main" val="30547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C87FC51-5A46-F7C2-6CC2-F3E387A24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CDCE21-DA4E-834B-DF05-CA4C9F8D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64" y="42659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4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400" dirty="0"/>
          </a:p>
          <a:p>
            <a:pPr marL="0" indent="0">
              <a:buNone/>
            </a:pPr>
            <a:r>
              <a:rPr lang="ru-RU" dirty="0"/>
              <a:t>2. Раскройте скобки и запишите слово «оба»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По (оба) сторонам дороги цвели яблони.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7EDCFF2-ACF6-30AB-E94B-507D35E09F39}"/>
              </a:ext>
            </a:extLst>
          </p:cNvPr>
          <p:cNvSpPr txBox="1"/>
          <p:nvPr/>
        </p:nvSpPr>
        <p:spPr>
          <a:xfrm>
            <a:off x="770382" y="5228582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800" dirty="0"/>
              <a:t>Ответ: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обеим</a:t>
            </a:r>
          </a:p>
        </p:txBody>
      </p:sp>
    </p:spTree>
    <p:extLst>
      <p:ext uri="{BB962C8B-B14F-4D97-AF65-F5344CB8AC3E}">
        <p14:creationId xmlns:p14="http://schemas.microsoft.com/office/powerpoint/2010/main" val="30840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AF5D7EA-F50B-3CC1-E871-DF353470A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606678-8F0E-3B45-9FB3-03DAE42D8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48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Имя числительное</a:t>
            </a:r>
            <a:br>
              <a:rPr lang="ru-RU" sz="4400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Практика</a:t>
            </a:r>
            <a:endParaRPr lang="ru-RU" sz="4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Раскройте скобки и запишите слово «шестьсот» в соответствующей форме, соблюдая нормы современного русского литературного языка.</a:t>
            </a:r>
          </a:p>
          <a:p>
            <a:pPr marL="0" indent="0">
              <a:buNone/>
            </a:pPr>
            <a:r>
              <a:rPr lang="ru-RU" dirty="0"/>
              <a:t> Самому древнему маяку из действующих до наших дней более (шестьсот) лет.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E87C4C8-79F6-8C54-B9AC-4F876399293F}"/>
              </a:ext>
            </a:extLst>
          </p:cNvPr>
          <p:cNvSpPr txBox="1"/>
          <p:nvPr/>
        </p:nvSpPr>
        <p:spPr>
          <a:xfrm>
            <a:off x="838200" y="5537159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800" dirty="0"/>
              <a:t>Ответ: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шестисот</a:t>
            </a:r>
          </a:p>
        </p:txBody>
      </p:sp>
    </p:spTree>
    <p:extLst>
      <p:ext uri="{BB962C8B-B14F-4D97-AF65-F5344CB8AC3E}">
        <p14:creationId xmlns:p14="http://schemas.microsoft.com/office/powerpoint/2010/main" val="15071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148</Words>
  <Application>Microsoft Office PowerPoint</Application>
  <PresentationFormat>Широкоэкранный</PresentationFormat>
  <Paragraphs>146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PT Sans</vt:lpstr>
      <vt:lpstr>Тема Office</vt:lpstr>
      <vt:lpstr>Подготовка к ОГЭ по русскому языку - 2024 Задание 8 Морфологические нормы Имя числительное (склонение и употребление)</vt:lpstr>
      <vt:lpstr>Презентация PowerPoint</vt:lpstr>
      <vt:lpstr>Имя числительное Теория</vt:lpstr>
      <vt:lpstr>Имя числительное Теория</vt:lpstr>
      <vt:lpstr>Имя числительное Теория</vt:lpstr>
      <vt:lpstr>Имя числительное Теория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 по русскому языку - 2024 Задание 8 Морфологические нормы</dc:title>
  <dc:creator>Андрей Лямов</dc:creator>
  <cp:lastModifiedBy>User</cp:lastModifiedBy>
  <cp:revision>7</cp:revision>
  <dcterms:created xsi:type="dcterms:W3CDTF">2024-02-22T03:50:55Z</dcterms:created>
  <dcterms:modified xsi:type="dcterms:W3CDTF">2024-02-22T05:55:31Z</dcterms:modified>
</cp:coreProperties>
</file>