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9F50-D798-46A0-ADCE-E55113A55EEA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6133-7F63-44F3-85CF-4BDC9044A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3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9F50-D798-46A0-ADCE-E55113A55EEA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6133-7F63-44F3-85CF-4BDC9044A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195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9F50-D798-46A0-ADCE-E55113A55EEA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6133-7F63-44F3-85CF-4BDC9044A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03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9F50-D798-46A0-ADCE-E55113A55EEA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6133-7F63-44F3-85CF-4BDC9044A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51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9F50-D798-46A0-ADCE-E55113A55EEA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6133-7F63-44F3-85CF-4BDC9044A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63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9F50-D798-46A0-ADCE-E55113A55EEA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6133-7F63-44F3-85CF-4BDC9044A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53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9F50-D798-46A0-ADCE-E55113A55EEA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6133-7F63-44F3-85CF-4BDC9044A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75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9F50-D798-46A0-ADCE-E55113A55EEA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6133-7F63-44F3-85CF-4BDC9044A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4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9F50-D798-46A0-ADCE-E55113A55EEA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6133-7F63-44F3-85CF-4BDC9044A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71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9F50-D798-46A0-ADCE-E55113A55EEA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6133-7F63-44F3-85CF-4BDC9044A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64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9F50-D798-46A0-ADCE-E55113A55EEA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6133-7F63-44F3-85CF-4BDC9044A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49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69F50-D798-46A0-ADCE-E55113A55EEA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06133-7F63-44F3-85CF-4BDC9044A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7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02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1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9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3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20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673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2024-10-01T10:03:20Z</dcterms:created>
  <dcterms:modified xsi:type="dcterms:W3CDTF">2024-10-01T10:07:52Z</dcterms:modified>
</cp:coreProperties>
</file>