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ha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17" autoAdjust="0"/>
  </p:normalViewPr>
  <p:slideViewPr>
    <p:cSldViewPr>
      <p:cViewPr>
        <p:scale>
          <a:sx n="60" d="100"/>
          <a:sy n="60" d="100"/>
        </p:scale>
        <p:origin x="-141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22T21:38:05.265" idx="1">
    <p:pos x="10" y="10"/>
    <p:text>Кулакова Н.А.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3D380-AD12-4F65-95AC-1A6F4D282647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B6B7-0DE9-487D-A9C1-43C4A6CE4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6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B6B7-0DE9-487D-A9C1-43C4A6CE45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4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063-02CD-4F04-96DE-2165BDF86D5C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B15A-96D3-42BF-8C1D-E094CD2D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AD02-9A68-4F76-AB26-29273583A6BF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4B7F-3C24-4A96-85E8-CDCE9633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ED09-6CDB-494C-842A-457A3F299F74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249E-9BB4-494C-B4AC-00EB5B1D7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AC75-B945-44B5-B5C5-8D01694C086B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35E5-9C5A-4B32-BB68-C4F3CB247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3F21-FDBD-4A01-A78B-90207A5E082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B55C-23F6-48DC-B9FE-5DAE2978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BF07-5308-4BA4-80BC-8E040F1F26EC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648F-D3AB-46DD-A68B-41CE451FC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B779-B67A-4280-BE34-812B019DE8C2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1220-15C0-4AA5-9AAE-AE8E5B825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8365-D768-4B08-AC8C-B24147AD09E7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86C6-B248-43D3-AE0E-7FDADD8EB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3CFC-C917-4758-BEB2-DE285CFA8E2B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8B52-9439-4690-92BE-62E2A54E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7477-662B-4BF8-9725-E865A7732F91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07FB-7630-4580-BD07-B92A8505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3088-9504-45B5-871D-B320482F2473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B143-87E1-4307-B6A2-7DA8DAF5F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EF1E3-6211-411D-A4E5-8646A98E56B3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76979-8B84-490D-968E-ED0ED0166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640960" cy="1008111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№5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92888" cy="4010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КОНСУЛЬТАЦИЯ   ДЛЯ  РОДИТЕЛЕЙ</a:t>
            </a:r>
          </a:p>
          <a:p>
            <a:pPr algn="r"/>
            <a:endParaRPr lang="ru-RU" sz="2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Воспитатель: Кулакова Н.А.</a:t>
            </a:r>
          </a:p>
          <a:p>
            <a:pPr algn="r"/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с.Николо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-Павловское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2018г.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0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6421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 презентации использованы фото концептуального американского фотохудожника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Джошуа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Хоффайна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4" descr="1385819216_9593222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64896" cy="470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9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78488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Детские страхи – это серьезно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4" descr="f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2420888"/>
            <a:ext cx="5040560" cy="4087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беспокоит нас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?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244280" cy="554461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dirty="0">
                <a:solidFill>
                  <a:srgbClr val="7030A0"/>
                </a:solidFill>
              </a:rPr>
              <a:t>Многие родители обеспокоены проявлением страхов у детей. Детские страхи свойственны определенному возрасту, уровню психического развития. Для здорового, нормально развивающегося малыша испуг и страх – естественная реакция познания окружающего мира.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7030A0"/>
                </a:solidFill>
              </a:rPr>
              <a:t>В </a:t>
            </a:r>
            <a:r>
              <a:rPr lang="ru-RU" sz="2200" b="1" dirty="0">
                <a:solidFill>
                  <a:srgbClr val="7030A0"/>
                </a:solidFill>
              </a:rPr>
              <a:t>дошкольном возрасте страхи возникают чаще, чем в последующие годы. Для каждого возрастного этапа свойственны свои страхи. 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horror-11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61758"/>
            <a:ext cx="4532567" cy="452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4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Такие разные страхи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176464" cy="5616624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Страхи старше трех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900" dirty="0">
                <a:solidFill>
                  <a:srgbClr val="7030A0"/>
                </a:solidFill>
              </a:rPr>
              <a:t>В 3 года появляется страх перед наказанием. Страх у детей этого возраста выражен значительно меньше, если отец принимает участие в воспитании, не подавляется чувство «Я» (малыш должен иметь возможность выражать свои эмоции, переживания).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900" dirty="0">
                <a:solidFill>
                  <a:srgbClr val="7030A0"/>
                </a:solidFill>
              </a:rPr>
              <a:t>От трех до пяти лет многие дети боятся сказочных персонажей (чаще Бабу Ягу, Кощея, воображаемых «чудовищ»), боли, неожиданных звуков, воды, транспорта , одиночества, темноты и замкнутого пространства. Особенно часто последние страхи встречаются у детей, чьи родители беспокойны и в то же время излишне принципиальны. </a:t>
            </a:r>
          </a:p>
          <a:p>
            <a:pPr marL="0" indent="0">
              <a:buNone/>
            </a:pP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4" descr="horror-10-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3665"/>
            <a:ext cx="44644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Такие разные страхи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Страхи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старше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шести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7030A0"/>
                </a:solidFill>
              </a:rPr>
              <a:t>В 6 лет иногда появляется страх смерти (своей и родителей), он проявляется на прямо, а в боязни нападений, пожаров, стихии.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7030A0"/>
                </a:solidFill>
              </a:rPr>
              <a:t>Дошкольники чувствительно реагируют на конфликты в семье, это усиливает страхи. Страхи часто проявляются при хирургических операциях у детей, при заболевании кого-то из взрослых в семье.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7030A0"/>
                </a:solidFill>
              </a:rPr>
              <a:t>В 7-8 лет прежние страхи, как правило, смягчаются, но появляются новые: боязнь опоздать, получить плохую оценку, т.е. быть неуспешным. 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4" descr="horror-7-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11" y="1676401"/>
            <a:ext cx="4407069" cy="44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Главное – поддержка!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</a:rPr>
              <a:t>Перечисленные страхи носят временный, переходящий, возрастной характер с ними не нужно бороться, просто поддержите ребенка, принимая такую особенность его психического развития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7030A0"/>
                </a:solidFill>
              </a:rPr>
              <a:t>Помогают преодолеть страхи игровые методы коррекции: «Рисование страхов»; сочинение сказочных историй с хорошим концом и проигрывание их в семье.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избежать возникновения и закрепления страхов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244280" cy="518457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030A0"/>
                </a:solidFill>
              </a:rPr>
              <a:t>Никогда не запирайте ребенка в темном незнакомом помещении.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030A0"/>
                </a:solidFill>
              </a:rPr>
              <a:t>Не пугайте малыша (отдам чужой тете, придет Баба Яга и утащит, не подходи, собака укусит, т.д.).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030A0"/>
                </a:solidFill>
              </a:rPr>
              <a:t>Превращайте злых героев в добрых (придумывайте сказки - как Бабка </a:t>
            </a:r>
            <a:r>
              <a:rPr lang="ru-RU" sz="1500" dirty="0" err="1">
                <a:solidFill>
                  <a:srgbClr val="7030A0"/>
                </a:solidFill>
              </a:rPr>
              <a:t>Ежка</a:t>
            </a:r>
            <a:r>
              <a:rPr lang="ru-RU" sz="1500" dirty="0">
                <a:solidFill>
                  <a:srgbClr val="7030A0"/>
                </a:solidFill>
              </a:rPr>
              <a:t> стала доброй, как паучок помог девочке выбраться из леса…)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030A0"/>
                </a:solidFill>
              </a:rPr>
              <a:t>Не перегружайте фантазию ребенка: игрушки должны соответствовать возрасту, исключите агрессивные фильмы, мультфильмы и книги (в 3 года малыш может испугаться волка из «Красной Шапочки», а 2-х летнему карапузу ни к чему покупать робота с оружием или мягкого крокодила с раскрытой пастью.)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030A0"/>
                </a:solidFill>
              </a:rPr>
              <a:t>Готовьте ребенка заранее к поступлению в детский сад и школу.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030A0"/>
                </a:solidFill>
              </a:rPr>
              <a:t>Повышайте самооценку малыша.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030A0"/>
                </a:solidFill>
              </a:rPr>
              <a:t>«Разберитесь» с собственными страхами. Вы можете «заразить» ими ребенка (боязнь собак, страх смерти, боязнь транспорта, самолета, т.д.).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srgbClr val="7030A0"/>
                </a:solidFill>
              </a:rPr>
              <a:t>Учитывайте, что более всего подвержены страхам эмоционально-чувствительные и впечатлительные дети, а </a:t>
            </a:r>
            <a:r>
              <a:rPr lang="ru-RU" sz="1500" dirty="0" smtClean="0">
                <a:solidFill>
                  <a:srgbClr val="7030A0"/>
                </a:solidFill>
              </a:rPr>
              <a:t>также </a:t>
            </a:r>
            <a:r>
              <a:rPr lang="ru-RU" sz="1500" dirty="0">
                <a:solidFill>
                  <a:srgbClr val="7030A0"/>
                </a:solidFill>
              </a:rPr>
              <a:t>дети, у которых хорошо развито воображение.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dirty="0"/>
          </a:p>
        </p:txBody>
      </p:sp>
      <p:pic>
        <p:nvPicPr>
          <p:cNvPr id="6" name="Picture 4" descr="horror-5-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95" y="1628800"/>
            <a:ext cx="456497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помочь ребенку, испытывающему страхи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7030A0"/>
                </a:solidFill>
              </a:rPr>
              <a:t>Выясните причину страха.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7030A0"/>
                </a:solidFill>
              </a:rPr>
              <a:t>Все дети любят фантазировать, воспользуйтесь этим, пусть ребенок рисует свои страхи, сочиняет сказки, в которых он сильный и смелый.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7030A0"/>
                </a:solidFill>
              </a:rPr>
              <a:t>Если малыш боится темноты, замкнутого пространства – зажгите лампу, откройте дверь, положите ему в кровать любимую игрушку.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7030A0"/>
                </a:solidFill>
              </a:rPr>
              <a:t>Может пригодиться игрушечное оружие, оно поможет малышу чувствовать себя увереннее (положите на ночь рядом с кроватью, что бы он мог «защититься»).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7030A0"/>
                </a:solidFill>
              </a:rPr>
              <a:t>Учите преодолевать страх с помощью игр, рисования, проигрывания ситуаций (если боится врача - поиграйте в больницу; если боится темноты, поиграйте в разведчиков и т.д.).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7030A0"/>
                </a:solidFill>
              </a:rPr>
              <a:t>Поощряйте развитие самостоятельности, пусть ребенок чувствует, что он многое умеет, многое знает.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7030A0"/>
                </a:solidFill>
              </a:rPr>
              <a:t>Устранение страхов требует терпения и поддержки родителей. За страхи нельзя ругать, наказывать, стыдить.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7030A0"/>
                </a:solidFill>
              </a:rPr>
              <a:t>Помните, что ребенок еще не может управлять своим поведением, поэтому словесные убеждения малоэффективны.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7030A0"/>
                </a:solidFill>
              </a:rPr>
              <a:t>Не запугивайте ребенка (часто неосознанно).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7030A0"/>
                </a:solidFill>
              </a:rPr>
              <a:t>Не злоупотребляйте просмотром фильмов, чтением </a:t>
            </a:r>
            <a:r>
              <a:rPr lang="ru-RU" sz="1800" dirty="0" smtClean="0">
                <a:solidFill>
                  <a:srgbClr val="7030A0"/>
                </a:solidFill>
              </a:rPr>
              <a:t>сказок.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04448" y="5661248"/>
            <a:ext cx="82352" cy="4649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9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722314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Будьте терпимы к ребенку и помните, что в Ваших силах вытеснить страх из души малыша навсегда. Оставлять его там нельзя, потому что в будущем это может привести к проблемам (неврозы, повышенная тревожность, раздражительность,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необщительность)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H="1">
            <a:off x="4495799" y="5805264"/>
            <a:ext cx="45719" cy="3208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32440" y="5877272"/>
            <a:ext cx="154360" cy="2488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What__by_beaglef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50774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1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725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АВТОНОМНОЕ ОБЩЕОБРАЗОВАТЕЛЬНОЕ УЧРЕЖДЕНИЕ  СРЕДНЯЯ ОБЩЕОБРАЗОВАТЕЛЬНАЯ ШКОЛА №5</vt:lpstr>
      <vt:lpstr>Презентация PowerPoint</vt:lpstr>
      <vt:lpstr>Что беспокоит нас?</vt:lpstr>
      <vt:lpstr>Такие разные страхи</vt:lpstr>
      <vt:lpstr>Такие разные страхи</vt:lpstr>
      <vt:lpstr>Главное – поддержка!</vt:lpstr>
      <vt:lpstr>Как избежать возникновения и закрепления страхов </vt:lpstr>
      <vt:lpstr>Как помочь ребенку, испытывающему страхи </vt:lpstr>
      <vt:lpstr>Будьте терпимы к ребенку и помните, что в Ваших силах вытеснить страх из души малыша навсегда. Оставлять его там нельзя, потому что в будущем это может привести к проблемам (неврозы, повышенная тревожность, раздражительность, необщительность)</vt:lpstr>
      <vt:lpstr>В презентации использованы фото концептуального американского фотохудожника Джошуа Хоффайна.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123</cp:lastModifiedBy>
  <cp:revision>17</cp:revision>
  <dcterms:created xsi:type="dcterms:W3CDTF">2013-07-10T15:00:56Z</dcterms:created>
  <dcterms:modified xsi:type="dcterms:W3CDTF">2018-03-29T05:42:35Z</dcterms:modified>
</cp:coreProperties>
</file>