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7" r:id="rId4"/>
    <p:sldId id="270" r:id="rId5"/>
    <p:sldId id="269" r:id="rId6"/>
    <p:sldId id="292" r:id="rId7"/>
    <p:sldId id="291" r:id="rId8"/>
    <p:sldId id="290" r:id="rId9"/>
    <p:sldId id="278" r:id="rId10"/>
    <p:sldId id="272" r:id="rId11"/>
    <p:sldId id="275" r:id="rId12"/>
    <p:sldId id="274" r:id="rId13"/>
    <p:sldId id="271" r:id="rId14"/>
    <p:sldId id="279" r:id="rId15"/>
    <p:sldId id="276" r:id="rId16"/>
    <p:sldId id="288" r:id="rId17"/>
    <p:sldId id="277" r:id="rId18"/>
    <p:sldId id="284" r:id="rId19"/>
    <p:sldId id="281" r:id="rId20"/>
    <p:sldId id="283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99"/>
    <a:srgbClr val="FF3399"/>
    <a:srgbClr val="FFFF66"/>
    <a:srgbClr val="FFCC00"/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D7696-589C-46AB-91BD-C16B34A447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E75B02A-F4CC-40B1-B6A5-06B26834E75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внешние условия</a:t>
          </a:r>
        </a:p>
      </dgm:t>
    </dgm:pt>
    <dgm:pt modelId="{8762BCDB-80E6-4002-8FCF-26C40AF2A746}" type="parTrans" cxnId="{9FC1C4FE-C2BF-4BCC-9DF3-32FD7CDA57F0}">
      <dgm:prSet/>
      <dgm:spPr/>
      <dgm:t>
        <a:bodyPr/>
        <a:lstStyle/>
        <a:p>
          <a:endParaRPr lang="ru-RU"/>
        </a:p>
      </dgm:t>
    </dgm:pt>
    <dgm:pt modelId="{CDC7E558-4F1F-4F87-B904-F5057BC1FB16}" type="sibTrans" cxnId="{9FC1C4FE-C2BF-4BCC-9DF3-32FD7CDA57F0}">
      <dgm:prSet/>
      <dgm:spPr/>
      <dgm:t>
        <a:bodyPr/>
        <a:lstStyle/>
        <a:p>
          <a:endParaRPr lang="ru-RU"/>
        </a:p>
      </dgm:t>
    </dgm:pt>
    <dgm:pt modelId="{EC50CA42-FEB6-4312-A827-751E25268B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Отсутствие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эмоционально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положительного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окружения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3F36436-E77A-4937-82C3-2EF5598B7DE8}" type="parTrans" cxnId="{3519E1CC-0245-4813-967A-BD6261794B18}">
      <dgm:prSet/>
      <dgm:spPr/>
      <dgm:t>
        <a:bodyPr/>
        <a:lstStyle/>
        <a:p>
          <a:endParaRPr lang="ru-RU"/>
        </a:p>
      </dgm:t>
    </dgm:pt>
    <dgm:pt modelId="{F86B4D11-3868-4F14-97E8-778A44CB4989}" type="sibTrans" cxnId="{3519E1CC-0245-4813-967A-BD6261794B18}">
      <dgm:prSet/>
      <dgm:spPr/>
      <dgm:t>
        <a:bodyPr/>
        <a:lstStyle/>
        <a:p>
          <a:endParaRPr lang="ru-RU"/>
        </a:p>
      </dgm:t>
    </dgm:pt>
    <dgm:pt modelId="{354A72CD-2E23-4045-9AA8-BCAED36A76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Сверхшумное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окружение</a:t>
          </a:r>
        </a:p>
      </dgm:t>
    </dgm:pt>
    <dgm:pt modelId="{37A21AED-8624-45D8-B67F-20B1B6C7AE30}" type="parTrans" cxnId="{C7E079C4-907E-40A9-8E4A-FC0976E639BA}">
      <dgm:prSet/>
      <dgm:spPr/>
      <dgm:t>
        <a:bodyPr/>
        <a:lstStyle/>
        <a:p>
          <a:endParaRPr lang="ru-RU"/>
        </a:p>
      </dgm:t>
    </dgm:pt>
    <dgm:pt modelId="{B61E98BA-CC57-4BFA-8CBD-FF38110BE401}" type="sibTrans" cxnId="{C7E079C4-907E-40A9-8E4A-FC0976E639BA}">
      <dgm:prSet/>
      <dgm:spPr/>
      <dgm:t>
        <a:bodyPr/>
        <a:lstStyle/>
        <a:p>
          <a:endParaRPr lang="ru-RU"/>
        </a:p>
      </dgm:t>
    </dgm:pt>
    <dgm:pt modelId="{D1AABD51-83CF-45C1-9CC7-191D67CBB2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Развитие речи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подражанию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(нечёткость произношения,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заикание, нарушение темпа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речи)</a:t>
          </a:r>
        </a:p>
      </dgm:t>
    </dgm:pt>
    <dgm:pt modelId="{775A8342-C3C2-4857-A4AE-6F427C2DC78D}" type="parTrans" cxnId="{8E13B3D0-F604-4F6C-877D-BB146772FE66}">
      <dgm:prSet/>
      <dgm:spPr/>
      <dgm:t>
        <a:bodyPr/>
        <a:lstStyle/>
        <a:p>
          <a:endParaRPr lang="ru-RU"/>
        </a:p>
      </dgm:t>
    </dgm:pt>
    <dgm:pt modelId="{C62E6435-F2B3-4E31-966E-A56FD42A7FA4}" type="sibTrans" cxnId="{8E13B3D0-F604-4F6C-877D-BB146772FE66}">
      <dgm:prSet/>
      <dgm:spPr/>
      <dgm:t>
        <a:bodyPr/>
        <a:lstStyle/>
        <a:p>
          <a:endParaRPr lang="ru-RU"/>
        </a:p>
      </dgm:t>
    </dgm:pt>
    <dgm:pt modelId="{B676B2CF-5569-40E4-BB04-7E7FD51597BD}" type="pres">
      <dgm:prSet presAssocID="{C36D7696-589C-46AB-91BD-C16B34A447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1C005A-474C-4AA7-B8A4-1E29D89EC970}" type="pres">
      <dgm:prSet presAssocID="{6E75B02A-F4CC-40B1-B6A5-06B26834E75A}" presName="hierRoot1" presStyleCnt="0">
        <dgm:presLayoutVars>
          <dgm:hierBranch/>
        </dgm:presLayoutVars>
      </dgm:prSet>
      <dgm:spPr/>
    </dgm:pt>
    <dgm:pt modelId="{24382931-78D6-4D19-9167-7B97F836219E}" type="pres">
      <dgm:prSet presAssocID="{6E75B02A-F4CC-40B1-B6A5-06B26834E75A}" presName="rootComposite1" presStyleCnt="0"/>
      <dgm:spPr/>
    </dgm:pt>
    <dgm:pt modelId="{2F9225D5-A3AC-43F8-B97A-EA902509C4BD}" type="pres">
      <dgm:prSet presAssocID="{6E75B02A-F4CC-40B1-B6A5-06B26834E75A}" presName="rootText1" presStyleLbl="node0" presStyleIdx="0" presStyleCnt="1" custLinFactNeighborY="-29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E1A81-F7AD-4EE9-BF1C-4586BC3E6B20}" type="pres">
      <dgm:prSet presAssocID="{6E75B02A-F4CC-40B1-B6A5-06B26834E7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AACEA29-E384-42F5-9564-70310D27386C}" type="pres">
      <dgm:prSet presAssocID="{6E75B02A-F4CC-40B1-B6A5-06B26834E75A}" presName="hierChild2" presStyleCnt="0"/>
      <dgm:spPr/>
    </dgm:pt>
    <dgm:pt modelId="{A234E767-AEDF-4537-9BCF-C3C4971F3D9F}" type="pres">
      <dgm:prSet presAssocID="{C3F36436-E77A-4937-82C3-2EF5598B7DE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1D4EC7A-1CD6-48A6-9EDF-0511E78B26BB}" type="pres">
      <dgm:prSet presAssocID="{EC50CA42-FEB6-4312-A827-751E25268B9D}" presName="hierRoot2" presStyleCnt="0">
        <dgm:presLayoutVars>
          <dgm:hierBranch/>
        </dgm:presLayoutVars>
      </dgm:prSet>
      <dgm:spPr/>
    </dgm:pt>
    <dgm:pt modelId="{2994C501-982B-4D40-AD2E-FFB7FAB385AA}" type="pres">
      <dgm:prSet presAssocID="{EC50CA42-FEB6-4312-A827-751E25268B9D}" presName="rootComposite" presStyleCnt="0"/>
      <dgm:spPr/>
    </dgm:pt>
    <dgm:pt modelId="{BB158183-FAE1-4F27-83B7-4EE14BFA59C5}" type="pres">
      <dgm:prSet presAssocID="{EC50CA42-FEB6-4312-A827-751E25268B9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BB4BA-D845-4C1C-8E70-67E579971DA2}" type="pres">
      <dgm:prSet presAssocID="{EC50CA42-FEB6-4312-A827-751E25268B9D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BA39D8-0543-4C1F-BD0B-7656CB858199}" type="pres">
      <dgm:prSet presAssocID="{EC50CA42-FEB6-4312-A827-751E25268B9D}" presName="hierChild4" presStyleCnt="0"/>
      <dgm:spPr/>
    </dgm:pt>
    <dgm:pt modelId="{8FCBA6C6-A1D2-4706-A7BF-DB6FCB5D0E8B}" type="pres">
      <dgm:prSet presAssocID="{EC50CA42-FEB6-4312-A827-751E25268B9D}" presName="hierChild5" presStyleCnt="0"/>
      <dgm:spPr/>
    </dgm:pt>
    <dgm:pt modelId="{22FF4F10-86DF-48DC-B2AC-45ADB2D8AEE0}" type="pres">
      <dgm:prSet presAssocID="{37A21AED-8624-45D8-B67F-20B1B6C7AE30}" presName="Name35" presStyleLbl="parChTrans1D2" presStyleIdx="1" presStyleCnt="3"/>
      <dgm:spPr/>
      <dgm:t>
        <a:bodyPr/>
        <a:lstStyle/>
        <a:p>
          <a:endParaRPr lang="ru-RU"/>
        </a:p>
      </dgm:t>
    </dgm:pt>
    <dgm:pt modelId="{14D07584-6267-4CD3-9E8A-F57533010643}" type="pres">
      <dgm:prSet presAssocID="{354A72CD-2E23-4045-9AA8-BCAED36A768C}" presName="hierRoot2" presStyleCnt="0">
        <dgm:presLayoutVars>
          <dgm:hierBranch/>
        </dgm:presLayoutVars>
      </dgm:prSet>
      <dgm:spPr/>
    </dgm:pt>
    <dgm:pt modelId="{4BF18CED-529A-46F9-92C2-F0CDD48863C8}" type="pres">
      <dgm:prSet presAssocID="{354A72CD-2E23-4045-9AA8-BCAED36A768C}" presName="rootComposite" presStyleCnt="0"/>
      <dgm:spPr/>
    </dgm:pt>
    <dgm:pt modelId="{CA6C44C3-F542-43DE-A887-E1F40BF2AC75}" type="pres">
      <dgm:prSet presAssocID="{354A72CD-2E23-4045-9AA8-BCAED36A76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68F9A-DA35-4481-8570-B46FEC066F70}" type="pres">
      <dgm:prSet presAssocID="{354A72CD-2E23-4045-9AA8-BCAED36A768C}" presName="rootConnector" presStyleLbl="node2" presStyleIdx="1" presStyleCnt="3"/>
      <dgm:spPr/>
      <dgm:t>
        <a:bodyPr/>
        <a:lstStyle/>
        <a:p>
          <a:endParaRPr lang="ru-RU"/>
        </a:p>
      </dgm:t>
    </dgm:pt>
    <dgm:pt modelId="{BCED4BAA-6735-4EA5-AB86-83A6169689B1}" type="pres">
      <dgm:prSet presAssocID="{354A72CD-2E23-4045-9AA8-BCAED36A768C}" presName="hierChild4" presStyleCnt="0"/>
      <dgm:spPr/>
    </dgm:pt>
    <dgm:pt modelId="{A93375B1-E060-4DB4-8595-83A2B179669C}" type="pres">
      <dgm:prSet presAssocID="{354A72CD-2E23-4045-9AA8-BCAED36A768C}" presName="hierChild5" presStyleCnt="0"/>
      <dgm:spPr/>
    </dgm:pt>
    <dgm:pt modelId="{2A67730D-711B-452C-A330-3BBB8ECB3CBA}" type="pres">
      <dgm:prSet presAssocID="{775A8342-C3C2-4857-A4AE-6F427C2DC78D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45581F5-B324-4F10-BD08-1E339370A538}" type="pres">
      <dgm:prSet presAssocID="{D1AABD51-83CF-45C1-9CC7-191D67CBB285}" presName="hierRoot2" presStyleCnt="0">
        <dgm:presLayoutVars>
          <dgm:hierBranch/>
        </dgm:presLayoutVars>
      </dgm:prSet>
      <dgm:spPr/>
    </dgm:pt>
    <dgm:pt modelId="{72602772-6A6E-4DF9-B971-5BF5E1D52F45}" type="pres">
      <dgm:prSet presAssocID="{D1AABD51-83CF-45C1-9CC7-191D67CBB285}" presName="rootComposite" presStyleCnt="0"/>
      <dgm:spPr/>
    </dgm:pt>
    <dgm:pt modelId="{3E919516-1D9A-4270-9714-3FB1ACD05AC5}" type="pres">
      <dgm:prSet presAssocID="{D1AABD51-83CF-45C1-9CC7-191D67CBB2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174A5-8BD3-4B88-A7B0-F64E19DE12E1}" type="pres">
      <dgm:prSet presAssocID="{D1AABD51-83CF-45C1-9CC7-191D67CBB2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4626A22F-F176-4DC6-8C37-52E3C80F3F4A}" type="pres">
      <dgm:prSet presAssocID="{D1AABD51-83CF-45C1-9CC7-191D67CBB285}" presName="hierChild4" presStyleCnt="0"/>
      <dgm:spPr/>
    </dgm:pt>
    <dgm:pt modelId="{0AEDA49F-038E-4466-B220-B44C5D25A6A1}" type="pres">
      <dgm:prSet presAssocID="{D1AABD51-83CF-45C1-9CC7-191D67CBB285}" presName="hierChild5" presStyleCnt="0"/>
      <dgm:spPr/>
    </dgm:pt>
    <dgm:pt modelId="{3B86594D-D27C-4545-8E44-F219BD4C944B}" type="pres">
      <dgm:prSet presAssocID="{6E75B02A-F4CC-40B1-B6A5-06B26834E75A}" presName="hierChild3" presStyleCnt="0"/>
      <dgm:spPr/>
    </dgm:pt>
  </dgm:ptLst>
  <dgm:cxnLst>
    <dgm:cxn modelId="{C7E079C4-907E-40A9-8E4A-FC0976E639BA}" srcId="{6E75B02A-F4CC-40B1-B6A5-06B26834E75A}" destId="{354A72CD-2E23-4045-9AA8-BCAED36A768C}" srcOrd="1" destOrd="0" parTransId="{37A21AED-8624-45D8-B67F-20B1B6C7AE30}" sibTransId="{B61E98BA-CC57-4BFA-8CBD-FF38110BE401}"/>
    <dgm:cxn modelId="{7A001B09-14E9-43F2-84EE-B8DC3296B220}" type="presOf" srcId="{6E75B02A-F4CC-40B1-B6A5-06B26834E75A}" destId="{7E1E1A81-F7AD-4EE9-BF1C-4586BC3E6B20}" srcOrd="1" destOrd="0" presId="urn:microsoft.com/office/officeart/2005/8/layout/orgChart1"/>
    <dgm:cxn modelId="{8E13B3D0-F604-4F6C-877D-BB146772FE66}" srcId="{6E75B02A-F4CC-40B1-B6A5-06B26834E75A}" destId="{D1AABD51-83CF-45C1-9CC7-191D67CBB285}" srcOrd="2" destOrd="0" parTransId="{775A8342-C3C2-4857-A4AE-6F427C2DC78D}" sibTransId="{C62E6435-F2B3-4E31-966E-A56FD42A7FA4}"/>
    <dgm:cxn modelId="{85E3E294-26E1-4411-B5B0-2E2E0CE22540}" type="presOf" srcId="{37A21AED-8624-45D8-B67F-20B1B6C7AE30}" destId="{22FF4F10-86DF-48DC-B2AC-45ADB2D8AEE0}" srcOrd="0" destOrd="0" presId="urn:microsoft.com/office/officeart/2005/8/layout/orgChart1"/>
    <dgm:cxn modelId="{5245FBEF-D0F5-40B7-B45C-3DFB9837E3DA}" type="presOf" srcId="{EC50CA42-FEB6-4312-A827-751E25268B9D}" destId="{3EBBB4BA-D845-4C1C-8E70-67E579971DA2}" srcOrd="1" destOrd="0" presId="urn:microsoft.com/office/officeart/2005/8/layout/orgChart1"/>
    <dgm:cxn modelId="{7A004848-CBAF-4A6D-8E3E-CD5699A87C93}" type="presOf" srcId="{6E75B02A-F4CC-40B1-B6A5-06B26834E75A}" destId="{2F9225D5-A3AC-43F8-B97A-EA902509C4BD}" srcOrd="0" destOrd="0" presId="urn:microsoft.com/office/officeart/2005/8/layout/orgChart1"/>
    <dgm:cxn modelId="{9FC1C4FE-C2BF-4BCC-9DF3-32FD7CDA57F0}" srcId="{C36D7696-589C-46AB-91BD-C16B34A44774}" destId="{6E75B02A-F4CC-40B1-B6A5-06B26834E75A}" srcOrd="0" destOrd="0" parTransId="{8762BCDB-80E6-4002-8FCF-26C40AF2A746}" sibTransId="{CDC7E558-4F1F-4F87-B904-F5057BC1FB16}"/>
    <dgm:cxn modelId="{95E15721-B8AE-42F5-B047-2D029DB7C43C}" type="presOf" srcId="{354A72CD-2E23-4045-9AA8-BCAED36A768C}" destId="{CA6C44C3-F542-43DE-A887-E1F40BF2AC75}" srcOrd="0" destOrd="0" presId="urn:microsoft.com/office/officeart/2005/8/layout/orgChart1"/>
    <dgm:cxn modelId="{40CD44A1-1D88-4846-92B6-566672C7AE01}" type="presOf" srcId="{C36D7696-589C-46AB-91BD-C16B34A44774}" destId="{B676B2CF-5569-40E4-BB04-7E7FD51597BD}" srcOrd="0" destOrd="0" presId="urn:microsoft.com/office/officeart/2005/8/layout/orgChart1"/>
    <dgm:cxn modelId="{3519E1CC-0245-4813-967A-BD6261794B18}" srcId="{6E75B02A-F4CC-40B1-B6A5-06B26834E75A}" destId="{EC50CA42-FEB6-4312-A827-751E25268B9D}" srcOrd="0" destOrd="0" parTransId="{C3F36436-E77A-4937-82C3-2EF5598B7DE8}" sibTransId="{F86B4D11-3868-4F14-97E8-778A44CB4989}"/>
    <dgm:cxn modelId="{2A8905F0-72D5-4E88-8ABD-E114F767614F}" type="presOf" srcId="{D1AABD51-83CF-45C1-9CC7-191D67CBB285}" destId="{C05174A5-8BD3-4B88-A7B0-F64E19DE12E1}" srcOrd="1" destOrd="0" presId="urn:microsoft.com/office/officeart/2005/8/layout/orgChart1"/>
    <dgm:cxn modelId="{4CC365D9-34DA-4016-A6A3-363E3697863C}" type="presOf" srcId="{775A8342-C3C2-4857-A4AE-6F427C2DC78D}" destId="{2A67730D-711B-452C-A330-3BBB8ECB3CBA}" srcOrd="0" destOrd="0" presId="urn:microsoft.com/office/officeart/2005/8/layout/orgChart1"/>
    <dgm:cxn modelId="{8EE2D6B2-94DE-4747-82EC-FE143EBDD248}" type="presOf" srcId="{354A72CD-2E23-4045-9AA8-BCAED36A768C}" destId="{77468F9A-DA35-4481-8570-B46FEC066F70}" srcOrd="1" destOrd="0" presId="urn:microsoft.com/office/officeart/2005/8/layout/orgChart1"/>
    <dgm:cxn modelId="{EB8C16F9-9EB4-490E-AAAA-314041E70C38}" type="presOf" srcId="{EC50CA42-FEB6-4312-A827-751E25268B9D}" destId="{BB158183-FAE1-4F27-83B7-4EE14BFA59C5}" srcOrd="0" destOrd="0" presId="urn:microsoft.com/office/officeart/2005/8/layout/orgChart1"/>
    <dgm:cxn modelId="{084EB0EE-FAEC-47CA-8509-BBE5098E5008}" type="presOf" srcId="{D1AABD51-83CF-45C1-9CC7-191D67CBB285}" destId="{3E919516-1D9A-4270-9714-3FB1ACD05AC5}" srcOrd="0" destOrd="0" presId="urn:microsoft.com/office/officeart/2005/8/layout/orgChart1"/>
    <dgm:cxn modelId="{688479D9-EF8D-416C-BD28-DABA93C32A5E}" type="presOf" srcId="{C3F36436-E77A-4937-82C3-2EF5598B7DE8}" destId="{A234E767-AEDF-4537-9BCF-C3C4971F3D9F}" srcOrd="0" destOrd="0" presId="urn:microsoft.com/office/officeart/2005/8/layout/orgChart1"/>
    <dgm:cxn modelId="{C1780FBA-0782-4BE2-AC82-0AF84E5F98EF}" type="presParOf" srcId="{B676B2CF-5569-40E4-BB04-7E7FD51597BD}" destId="{B81C005A-474C-4AA7-B8A4-1E29D89EC970}" srcOrd="0" destOrd="0" presId="urn:microsoft.com/office/officeart/2005/8/layout/orgChart1"/>
    <dgm:cxn modelId="{7AE9F1A9-53AF-4685-B457-47C28EB2E519}" type="presParOf" srcId="{B81C005A-474C-4AA7-B8A4-1E29D89EC970}" destId="{24382931-78D6-4D19-9167-7B97F836219E}" srcOrd="0" destOrd="0" presId="urn:microsoft.com/office/officeart/2005/8/layout/orgChart1"/>
    <dgm:cxn modelId="{2FFC0D60-BD92-46B3-A14D-FC00C4AAAA85}" type="presParOf" srcId="{24382931-78D6-4D19-9167-7B97F836219E}" destId="{2F9225D5-A3AC-43F8-B97A-EA902509C4BD}" srcOrd="0" destOrd="0" presId="urn:microsoft.com/office/officeart/2005/8/layout/orgChart1"/>
    <dgm:cxn modelId="{5504E641-7E10-4124-BC36-C1F1FF41A778}" type="presParOf" srcId="{24382931-78D6-4D19-9167-7B97F836219E}" destId="{7E1E1A81-F7AD-4EE9-BF1C-4586BC3E6B20}" srcOrd="1" destOrd="0" presId="urn:microsoft.com/office/officeart/2005/8/layout/orgChart1"/>
    <dgm:cxn modelId="{63745DAD-5BE1-4421-9C85-2FC6BF155B12}" type="presParOf" srcId="{B81C005A-474C-4AA7-B8A4-1E29D89EC970}" destId="{1AACEA29-E384-42F5-9564-70310D27386C}" srcOrd="1" destOrd="0" presId="urn:microsoft.com/office/officeart/2005/8/layout/orgChart1"/>
    <dgm:cxn modelId="{29C9980A-1ABB-470D-BE81-F27D4B6C1365}" type="presParOf" srcId="{1AACEA29-E384-42F5-9564-70310D27386C}" destId="{A234E767-AEDF-4537-9BCF-C3C4971F3D9F}" srcOrd="0" destOrd="0" presId="urn:microsoft.com/office/officeart/2005/8/layout/orgChart1"/>
    <dgm:cxn modelId="{F4735A52-24F0-418E-9948-6FD7C7A66241}" type="presParOf" srcId="{1AACEA29-E384-42F5-9564-70310D27386C}" destId="{11D4EC7A-1CD6-48A6-9EDF-0511E78B26BB}" srcOrd="1" destOrd="0" presId="urn:microsoft.com/office/officeart/2005/8/layout/orgChart1"/>
    <dgm:cxn modelId="{3B56C727-4817-4FDA-BF5C-35D8A20FF0CD}" type="presParOf" srcId="{11D4EC7A-1CD6-48A6-9EDF-0511E78B26BB}" destId="{2994C501-982B-4D40-AD2E-FFB7FAB385AA}" srcOrd="0" destOrd="0" presId="urn:microsoft.com/office/officeart/2005/8/layout/orgChart1"/>
    <dgm:cxn modelId="{3C1FFDB3-9017-4F21-8879-3FBD3D5C0887}" type="presParOf" srcId="{2994C501-982B-4D40-AD2E-FFB7FAB385AA}" destId="{BB158183-FAE1-4F27-83B7-4EE14BFA59C5}" srcOrd="0" destOrd="0" presId="urn:microsoft.com/office/officeart/2005/8/layout/orgChart1"/>
    <dgm:cxn modelId="{602003FD-D588-4E6B-B26A-794ADE717D4E}" type="presParOf" srcId="{2994C501-982B-4D40-AD2E-FFB7FAB385AA}" destId="{3EBBB4BA-D845-4C1C-8E70-67E579971DA2}" srcOrd="1" destOrd="0" presId="urn:microsoft.com/office/officeart/2005/8/layout/orgChart1"/>
    <dgm:cxn modelId="{85D89BBC-662F-46C8-9A6F-25F71A3DCE01}" type="presParOf" srcId="{11D4EC7A-1CD6-48A6-9EDF-0511E78B26BB}" destId="{4BBA39D8-0543-4C1F-BD0B-7656CB858199}" srcOrd="1" destOrd="0" presId="urn:microsoft.com/office/officeart/2005/8/layout/orgChart1"/>
    <dgm:cxn modelId="{DB52D6CD-88C3-4A9B-BCDB-701734F0859D}" type="presParOf" srcId="{11D4EC7A-1CD6-48A6-9EDF-0511E78B26BB}" destId="{8FCBA6C6-A1D2-4706-A7BF-DB6FCB5D0E8B}" srcOrd="2" destOrd="0" presId="urn:microsoft.com/office/officeart/2005/8/layout/orgChart1"/>
    <dgm:cxn modelId="{08A06A44-2E7D-42CE-BF9C-CFE0E62227C6}" type="presParOf" srcId="{1AACEA29-E384-42F5-9564-70310D27386C}" destId="{22FF4F10-86DF-48DC-B2AC-45ADB2D8AEE0}" srcOrd="2" destOrd="0" presId="urn:microsoft.com/office/officeart/2005/8/layout/orgChart1"/>
    <dgm:cxn modelId="{E8F574FD-312F-403F-9E2E-664C55653A98}" type="presParOf" srcId="{1AACEA29-E384-42F5-9564-70310D27386C}" destId="{14D07584-6267-4CD3-9E8A-F57533010643}" srcOrd="3" destOrd="0" presId="urn:microsoft.com/office/officeart/2005/8/layout/orgChart1"/>
    <dgm:cxn modelId="{80610C1A-3A45-4F94-9BD8-14C7E2D974AE}" type="presParOf" srcId="{14D07584-6267-4CD3-9E8A-F57533010643}" destId="{4BF18CED-529A-46F9-92C2-F0CDD48863C8}" srcOrd="0" destOrd="0" presId="urn:microsoft.com/office/officeart/2005/8/layout/orgChart1"/>
    <dgm:cxn modelId="{8BA657DD-F895-4EE9-BA91-141AAFA437E1}" type="presParOf" srcId="{4BF18CED-529A-46F9-92C2-F0CDD48863C8}" destId="{CA6C44C3-F542-43DE-A887-E1F40BF2AC75}" srcOrd="0" destOrd="0" presId="urn:microsoft.com/office/officeart/2005/8/layout/orgChart1"/>
    <dgm:cxn modelId="{90BD6228-86ED-4216-BBFC-E17D8CAD4FC2}" type="presParOf" srcId="{4BF18CED-529A-46F9-92C2-F0CDD48863C8}" destId="{77468F9A-DA35-4481-8570-B46FEC066F70}" srcOrd="1" destOrd="0" presId="urn:microsoft.com/office/officeart/2005/8/layout/orgChart1"/>
    <dgm:cxn modelId="{059C5342-8C08-4F67-BA68-6295CDB59DAA}" type="presParOf" srcId="{14D07584-6267-4CD3-9E8A-F57533010643}" destId="{BCED4BAA-6735-4EA5-AB86-83A6169689B1}" srcOrd="1" destOrd="0" presId="urn:microsoft.com/office/officeart/2005/8/layout/orgChart1"/>
    <dgm:cxn modelId="{CEE1CFAE-3385-4F34-A425-FD45CE4F8ABB}" type="presParOf" srcId="{14D07584-6267-4CD3-9E8A-F57533010643}" destId="{A93375B1-E060-4DB4-8595-83A2B179669C}" srcOrd="2" destOrd="0" presId="urn:microsoft.com/office/officeart/2005/8/layout/orgChart1"/>
    <dgm:cxn modelId="{C60628FC-DEA0-4717-86D6-E870DEFDCC6E}" type="presParOf" srcId="{1AACEA29-E384-42F5-9564-70310D27386C}" destId="{2A67730D-711B-452C-A330-3BBB8ECB3CBA}" srcOrd="4" destOrd="0" presId="urn:microsoft.com/office/officeart/2005/8/layout/orgChart1"/>
    <dgm:cxn modelId="{436F0DDE-277C-45D7-BCA7-8D0168901420}" type="presParOf" srcId="{1AACEA29-E384-42F5-9564-70310D27386C}" destId="{845581F5-B324-4F10-BD08-1E339370A538}" srcOrd="5" destOrd="0" presId="urn:microsoft.com/office/officeart/2005/8/layout/orgChart1"/>
    <dgm:cxn modelId="{D4E1580A-F512-4687-AFA4-F2909A2200D3}" type="presParOf" srcId="{845581F5-B324-4F10-BD08-1E339370A538}" destId="{72602772-6A6E-4DF9-B971-5BF5E1D52F45}" srcOrd="0" destOrd="0" presId="urn:microsoft.com/office/officeart/2005/8/layout/orgChart1"/>
    <dgm:cxn modelId="{F1B68B81-62D0-482B-BB27-EA01EF3135AE}" type="presParOf" srcId="{72602772-6A6E-4DF9-B971-5BF5E1D52F45}" destId="{3E919516-1D9A-4270-9714-3FB1ACD05AC5}" srcOrd="0" destOrd="0" presId="urn:microsoft.com/office/officeart/2005/8/layout/orgChart1"/>
    <dgm:cxn modelId="{A164D8B8-EFAA-4856-9E2A-DE4FDAF8B85D}" type="presParOf" srcId="{72602772-6A6E-4DF9-B971-5BF5E1D52F45}" destId="{C05174A5-8BD3-4B88-A7B0-F64E19DE12E1}" srcOrd="1" destOrd="0" presId="urn:microsoft.com/office/officeart/2005/8/layout/orgChart1"/>
    <dgm:cxn modelId="{84A5ADE2-198C-465A-8F6E-11AB7F5ECB94}" type="presParOf" srcId="{845581F5-B324-4F10-BD08-1E339370A538}" destId="{4626A22F-F176-4DC6-8C37-52E3C80F3F4A}" srcOrd="1" destOrd="0" presId="urn:microsoft.com/office/officeart/2005/8/layout/orgChart1"/>
    <dgm:cxn modelId="{F19D14A2-AA1C-4654-B3DF-E2A1CDAA8979}" type="presParOf" srcId="{845581F5-B324-4F10-BD08-1E339370A538}" destId="{0AEDA49F-038E-4466-B220-B44C5D25A6A1}" srcOrd="2" destOrd="0" presId="urn:microsoft.com/office/officeart/2005/8/layout/orgChart1"/>
    <dgm:cxn modelId="{0C2BE019-662F-4379-A5CF-6AE5CBB717D4}" type="presParOf" srcId="{B81C005A-474C-4AA7-B8A4-1E29D89EC970}" destId="{3B86594D-D27C-4545-8E44-F219BD4C94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B89CD-9BA0-403D-813D-F7C075A15D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DB77AFD-0758-4D97-80CE-A49697D84B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</a:p>
      </dgm:t>
    </dgm:pt>
    <dgm:pt modelId="{81EEB13E-F76A-4F9A-B794-5C61FB081A50}" type="parTrans" cxnId="{4F2F80F9-5D0D-4A1A-ACD1-297BA8DF0FD4}">
      <dgm:prSet/>
      <dgm:spPr/>
      <dgm:t>
        <a:bodyPr/>
        <a:lstStyle/>
        <a:p>
          <a:endParaRPr lang="ru-RU"/>
        </a:p>
      </dgm:t>
    </dgm:pt>
    <dgm:pt modelId="{040DC0E2-92C7-47E4-922E-34306270D099}" type="sibTrans" cxnId="{4F2F80F9-5D0D-4A1A-ACD1-297BA8DF0FD4}">
      <dgm:prSet/>
      <dgm:spPr/>
      <dgm:t>
        <a:bodyPr/>
        <a:lstStyle/>
        <a:p>
          <a:endParaRPr lang="ru-RU"/>
        </a:p>
      </dgm:t>
    </dgm:pt>
    <dgm:pt modelId="{BEFE440E-7571-4323-A5C1-D5AF3F7581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Испуг</a:t>
          </a:r>
        </a:p>
      </dgm:t>
    </dgm:pt>
    <dgm:pt modelId="{F76CD32F-6D32-450A-85A1-E5F3A281B627}" type="parTrans" cxnId="{00D49EEF-CE61-4BC2-B312-D16EE617D020}">
      <dgm:prSet/>
      <dgm:spPr/>
      <dgm:t>
        <a:bodyPr/>
        <a:lstStyle/>
        <a:p>
          <a:endParaRPr lang="ru-RU"/>
        </a:p>
      </dgm:t>
    </dgm:pt>
    <dgm:pt modelId="{414D59AB-069A-4F71-87DA-9B4A8661EFDD}" type="sibTrans" cxnId="{00D49EEF-CE61-4BC2-B312-D16EE617D020}">
      <dgm:prSet/>
      <dgm:spPr/>
      <dgm:t>
        <a:bodyPr/>
        <a:lstStyle/>
        <a:p>
          <a:endParaRPr lang="ru-RU"/>
        </a:p>
      </dgm:t>
    </dgm:pt>
    <dgm:pt modelId="{11EE44C3-6879-442A-ABE8-F595DC703C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Разлука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близкими</a:t>
          </a:r>
        </a:p>
      </dgm:t>
    </dgm:pt>
    <dgm:pt modelId="{6E45B52D-DA8B-446A-9F97-A68836C8FE34}" type="parTrans" cxnId="{DDFF650B-7F6C-4B4C-8009-D87B7D31CF9E}">
      <dgm:prSet/>
      <dgm:spPr/>
      <dgm:t>
        <a:bodyPr/>
        <a:lstStyle/>
        <a:p>
          <a:endParaRPr lang="ru-RU"/>
        </a:p>
      </dgm:t>
    </dgm:pt>
    <dgm:pt modelId="{98B9B6C8-120D-4DFA-93D8-F1C37393F317}" type="sibTrans" cxnId="{DDFF650B-7F6C-4B4C-8009-D87B7D31CF9E}">
      <dgm:prSet/>
      <dgm:spPr/>
      <dgm:t>
        <a:bodyPr/>
        <a:lstStyle/>
        <a:p>
          <a:endParaRPr lang="ru-RU"/>
        </a:p>
      </dgm:t>
    </dgm:pt>
    <dgm:pt modelId="{C94F6972-F952-43F5-A9E2-A71B7CDF58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психотравмирующая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ситуация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семье</a:t>
          </a:r>
        </a:p>
      </dgm:t>
    </dgm:pt>
    <dgm:pt modelId="{EE728BFF-A7E7-42AE-A3CC-06DECCEBC4BA}" type="parTrans" cxnId="{2BB02B8B-BD9A-4961-BDEC-6F2D9791049E}">
      <dgm:prSet/>
      <dgm:spPr/>
      <dgm:t>
        <a:bodyPr/>
        <a:lstStyle/>
        <a:p>
          <a:endParaRPr lang="ru-RU"/>
        </a:p>
      </dgm:t>
    </dgm:pt>
    <dgm:pt modelId="{A1ECF975-917D-4114-8D86-D63740B28D85}" type="sibTrans" cxnId="{2BB02B8B-BD9A-4961-BDEC-6F2D9791049E}">
      <dgm:prSet/>
      <dgm:spPr/>
      <dgm:t>
        <a:bodyPr/>
        <a:lstStyle/>
        <a:p>
          <a:endParaRPr lang="ru-RU"/>
        </a:p>
      </dgm:t>
    </dgm:pt>
    <dgm:pt modelId="{D96ACB92-2A96-41D1-82C1-D2CE6404B87E}" type="pres">
      <dgm:prSet presAssocID="{74CB89CD-9BA0-403D-813D-F7C075A15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A2EB73-B5F4-41C7-9FD5-568F0FF6744C}" type="pres">
      <dgm:prSet presAssocID="{FDB77AFD-0758-4D97-80CE-A49697D84BCC}" presName="hierRoot1" presStyleCnt="0">
        <dgm:presLayoutVars>
          <dgm:hierBranch/>
        </dgm:presLayoutVars>
      </dgm:prSet>
      <dgm:spPr/>
    </dgm:pt>
    <dgm:pt modelId="{6B9A6D6F-7023-4B78-B5BD-B1E6B8879F1A}" type="pres">
      <dgm:prSet presAssocID="{FDB77AFD-0758-4D97-80CE-A49697D84BCC}" presName="rootComposite1" presStyleCnt="0"/>
      <dgm:spPr/>
    </dgm:pt>
    <dgm:pt modelId="{3F879A99-EB9E-4C4A-AAA2-3453931F02DE}" type="pres">
      <dgm:prSet presAssocID="{FDB77AFD-0758-4D97-80CE-A49697D84BCC}" presName="rootText1" presStyleLbl="node0" presStyleIdx="0" presStyleCnt="1" custLinFactNeighborX="-1339" custLinFactNeighborY="-44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DDACE-32C2-4E78-AF99-01C4BDA2C1EF}" type="pres">
      <dgm:prSet presAssocID="{FDB77AFD-0758-4D97-80CE-A49697D84BC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3FD150-880B-45B8-9EF5-9FFFA0F49BD6}" type="pres">
      <dgm:prSet presAssocID="{FDB77AFD-0758-4D97-80CE-A49697D84BCC}" presName="hierChild2" presStyleCnt="0"/>
      <dgm:spPr/>
    </dgm:pt>
    <dgm:pt modelId="{3240329D-1095-490E-B123-CDC3DAACB0C2}" type="pres">
      <dgm:prSet presAssocID="{F76CD32F-6D32-450A-85A1-E5F3A281B627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FE9E953-5A5C-4B9E-9A20-9DA1678F6815}" type="pres">
      <dgm:prSet presAssocID="{BEFE440E-7571-4323-A5C1-D5AF3F7581D0}" presName="hierRoot2" presStyleCnt="0">
        <dgm:presLayoutVars>
          <dgm:hierBranch/>
        </dgm:presLayoutVars>
      </dgm:prSet>
      <dgm:spPr/>
    </dgm:pt>
    <dgm:pt modelId="{146C7CA3-48EC-496A-B362-2E91EECD675A}" type="pres">
      <dgm:prSet presAssocID="{BEFE440E-7571-4323-A5C1-D5AF3F7581D0}" presName="rootComposite" presStyleCnt="0"/>
      <dgm:spPr/>
    </dgm:pt>
    <dgm:pt modelId="{C5096200-316B-4055-8125-37BB55DE6B67}" type="pres">
      <dgm:prSet presAssocID="{BEFE440E-7571-4323-A5C1-D5AF3F7581D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F53D9-7228-48B1-83FA-208D292E5E47}" type="pres">
      <dgm:prSet presAssocID="{BEFE440E-7571-4323-A5C1-D5AF3F7581D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1E710C-A8FF-42AF-8BC1-1538692AD2E3}" type="pres">
      <dgm:prSet presAssocID="{BEFE440E-7571-4323-A5C1-D5AF3F7581D0}" presName="hierChild4" presStyleCnt="0"/>
      <dgm:spPr/>
    </dgm:pt>
    <dgm:pt modelId="{76FEA0DE-DA34-4EE3-AE8C-F239D7445F1A}" type="pres">
      <dgm:prSet presAssocID="{BEFE440E-7571-4323-A5C1-D5AF3F7581D0}" presName="hierChild5" presStyleCnt="0"/>
      <dgm:spPr/>
    </dgm:pt>
    <dgm:pt modelId="{AF1377FA-8226-472B-B1A9-F6E5DA7028CF}" type="pres">
      <dgm:prSet presAssocID="{6E45B52D-DA8B-446A-9F97-A68836C8FE3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93B3DA3-EA6D-4944-8B1D-C4A28DEB713B}" type="pres">
      <dgm:prSet presAssocID="{11EE44C3-6879-442A-ABE8-F595DC703C42}" presName="hierRoot2" presStyleCnt="0">
        <dgm:presLayoutVars>
          <dgm:hierBranch/>
        </dgm:presLayoutVars>
      </dgm:prSet>
      <dgm:spPr/>
    </dgm:pt>
    <dgm:pt modelId="{DB191203-F90C-4894-ACBE-34A71AD0E00E}" type="pres">
      <dgm:prSet presAssocID="{11EE44C3-6879-442A-ABE8-F595DC703C42}" presName="rootComposite" presStyleCnt="0"/>
      <dgm:spPr/>
    </dgm:pt>
    <dgm:pt modelId="{C972EEC3-C801-4DBB-AF01-8DA1E66BC980}" type="pres">
      <dgm:prSet presAssocID="{11EE44C3-6879-442A-ABE8-F595DC703C42}" presName="rootText" presStyleLbl="node2" presStyleIdx="1" presStyleCnt="3" custLinFactNeighborX="-4188" custLinFactNeighborY="1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82BED4-00F4-4BE5-8B74-6A28F628B7B1}" type="pres">
      <dgm:prSet presAssocID="{11EE44C3-6879-442A-ABE8-F595DC703C42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4015A9-234C-409C-B237-60B75FEE9156}" type="pres">
      <dgm:prSet presAssocID="{11EE44C3-6879-442A-ABE8-F595DC703C42}" presName="hierChild4" presStyleCnt="0"/>
      <dgm:spPr/>
    </dgm:pt>
    <dgm:pt modelId="{B6B01ECA-F86B-4998-A9C0-848B3E95B8B2}" type="pres">
      <dgm:prSet presAssocID="{11EE44C3-6879-442A-ABE8-F595DC703C42}" presName="hierChild5" presStyleCnt="0"/>
      <dgm:spPr/>
    </dgm:pt>
    <dgm:pt modelId="{06DFF326-FFD2-454C-A42B-533CD9E3DFDA}" type="pres">
      <dgm:prSet presAssocID="{EE728BFF-A7E7-42AE-A3CC-06DECCEBC4B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52F0D36-48ED-4596-B20B-4D47EE2F0DC8}" type="pres">
      <dgm:prSet presAssocID="{C94F6972-F952-43F5-A9E2-A71B7CDF5892}" presName="hierRoot2" presStyleCnt="0">
        <dgm:presLayoutVars>
          <dgm:hierBranch/>
        </dgm:presLayoutVars>
      </dgm:prSet>
      <dgm:spPr/>
    </dgm:pt>
    <dgm:pt modelId="{A4B680FF-843D-4816-97DA-6EB1AD4098B2}" type="pres">
      <dgm:prSet presAssocID="{C94F6972-F952-43F5-A9E2-A71B7CDF5892}" presName="rootComposite" presStyleCnt="0"/>
      <dgm:spPr/>
    </dgm:pt>
    <dgm:pt modelId="{E2CB4FA7-E3EC-43A4-AE47-57BAF43AFEC2}" type="pres">
      <dgm:prSet presAssocID="{C94F6972-F952-43F5-A9E2-A71B7CDF5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EE589A-E074-4EDE-BB9A-B4EF6CAE4BC1}" type="pres">
      <dgm:prSet presAssocID="{C94F6972-F952-43F5-A9E2-A71B7CDF58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EAB996-4B34-44A8-B1AE-D0FD7DC1026A}" type="pres">
      <dgm:prSet presAssocID="{C94F6972-F952-43F5-A9E2-A71B7CDF5892}" presName="hierChild4" presStyleCnt="0"/>
      <dgm:spPr/>
    </dgm:pt>
    <dgm:pt modelId="{0C4E735C-A9F1-4ABB-808E-1D05E4E1EB61}" type="pres">
      <dgm:prSet presAssocID="{C94F6972-F952-43F5-A9E2-A71B7CDF5892}" presName="hierChild5" presStyleCnt="0"/>
      <dgm:spPr/>
    </dgm:pt>
    <dgm:pt modelId="{867747C7-F3BB-4B7E-A277-E8802CB57220}" type="pres">
      <dgm:prSet presAssocID="{FDB77AFD-0758-4D97-80CE-A49697D84BCC}" presName="hierChild3" presStyleCnt="0"/>
      <dgm:spPr/>
    </dgm:pt>
  </dgm:ptLst>
  <dgm:cxnLst>
    <dgm:cxn modelId="{3E9BE3F6-E176-4C26-A510-A535A1AD7802}" type="presOf" srcId="{BEFE440E-7571-4323-A5C1-D5AF3F7581D0}" destId="{C5096200-316B-4055-8125-37BB55DE6B67}" srcOrd="0" destOrd="0" presId="urn:microsoft.com/office/officeart/2005/8/layout/orgChart1"/>
    <dgm:cxn modelId="{E4B25904-B9F6-406D-8C6A-19B107C44A66}" type="presOf" srcId="{11EE44C3-6879-442A-ABE8-F595DC703C42}" destId="{D682BED4-00F4-4BE5-8B74-6A28F628B7B1}" srcOrd="1" destOrd="0" presId="urn:microsoft.com/office/officeart/2005/8/layout/orgChart1"/>
    <dgm:cxn modelId="{DDFF650B-7F6C-4B4C-8009-D87B7D31CF9E}" srcId="{FDB77AFD-0758-4D97-80CE-A49697D84BCC}" destId="{11EE44C3-6879-442A-ABE8-F595DC703C42}" srcOrd="1" destOrd="0" parTransId="{6E45B52D-DA8B-446A-9F97-A68836C8FE34}" sibTransId="{98B9B6C8-120D-4DFA-93D8-F1C37393F317}"/>
    <dgm:cxn modelId="{D40C11B9-AD14-4DB1-A19B-B9FDB23C8AC4}" type="presOf" srcId="{BEFE440E-7571-4323-A5C1-D5AF3F7581D0}" destId="{395F53D9-7228-48B1-83FA-208D292E5E47}" srcOrd="1" destOrd="0" presId="urn:microsoft.com/office/officeart/2005/8/layout/orgChart1"/>
    <dgm:cxn modelId="{9B29FFE2-06D8-4F48-B7DE-69D5DE5F827A}" type="presOf" srcId="{C94F6972-F952-43F5-A9E2-A71B7CDF5892}" destId="{E2CB4FA7-E3EC-43A4-AE47-57BAF43AFEC2}" srcOrd="0" destOrd="0" presId="urn:microsoft.com/office/officeart/2005/8/layout/orgChart1"/>
    <dgm:cxn modelId="{336D98FB-6AA5-4505-BEE6-61F5A4BBF24C}" type="presOf" srcId="{FDB77AFD-0758-4D97-80CE-A49697D84BCC}" destId="{EC4DDACE-32C2-4E78-AF99-01C4BDA2C1EF}" srcOrd="1" destOrd="0" presId="urn:microsoft.com/office/officeart/2005/8/layout/orgChart1"/>
    <dgm:cxn modelId="{E81F8D37-CD76-42B5-923A-4726B67C6C2C}" type="presOf" srcId="{FDB77AFD-0758-4D97-80CE-A49697D84BCC}" destId="{3F879A99-EB9E-4C4A-AAA2-3453931F02DE}" srcOrd="0" destOrd="0" presId="urn:microsoft.com/office/officeart/2005/8/layout/orgChart1"/>
    <dgm:cxn modelId="{4F2F80F9-5D0D-4A1A-ACD1-297BA8DF0FD4}" srcId="{74CB89CD-9BA0-403D-813D-F7C075A15D07}" destId="{FDB77AFD-0758-4D97-80CE-A49697D84BCC}" srcOrd="0" destOrd="0" parTransId="{81EEB13E-F76A-4F9A-B794-5C61FB081A50}" sibTransId="{040DC0E2-92C7-47E4-922E-34306270D099}"/>
    <dgm:cxn modelId="{2BB02B8B-BD9A-4961-BDEC-6F2D9791049E}" srcId="{FDB77AFD-0758-4D97-80CE-A49697D84BCC}" destId="{C94F6972-F952-43F5-A9E2-A71B7CDF5892}" srcOrd="2" destOrd="0" parTransId="{EE728BFF-A7E7-42AE-A3CC-06DECCEBC4BA}" sibTransId="{A1ECF975-917D-4114-8D86-D63740B28D85}"/>
    <dgm:cxn modelId="{DD8325E3-20C8-4055-A44E-B8FC7CFCB867}" type="presOf" srcId="{6E45B52D-DA8B-446A-9F97-A68836C8FE34}" destId="{AF1377FA-8226-472B-B1A9-F6E5DA7028CF}" srcOrd="0" destOrd="0" presId="urn:microsoft.com/office/officeart/2005/8/layout/orgChart1"/>
    <dgm:cxn modelId="{873031A0-05EB-4A22-8460-B2F274EB95F8}" type="presOf" srcId="{11EE44C3-6879-442A-ABE8-F595DC703C42}" destId="{C972EEC3-C801-4DBB-AF01-8DA1E66BC980}" srcOrd="0" destOrd="0" presId="urn:microsoft.com/office/officeart/2005/8/layout/orgChart1"/>
    <dgm:cxn modelId="{BCA287D8-A77D-4678-BCC7-C1DF933ED6F4}" type="presOf" srcId="{C94F6972-F952-43F5-A9E2-A71B7CDF5892}" destId="{D0EE589A-E074-4EDE-BB9A-B4EF6CAE4BC1}" srcOrd="1" destOrd="0" presId="urn:microsoft.com/office/officeart/2005/8/layout/orgChart1"/>
    <dgm:cxn modelId="{C6ED7708-05B1-447A-886A-2BF16698EBEC}" type="presOf" srcId="{F76CD32F-6D32-450A-85A1-E5F3A281B627}" destId="{3240329D-1095-490E-B123-CDC3DAACB0C2}" srcOrd="0" destOrd="0" presId="urn:microsoft.com/office/officeart/2005/8/layout/orgChart1"/>
    <dgm:cxn modelId="{8BEACB95-D96D-4A6E-B589-662338146D0B}" type="presOf" srcId="{74CB89CD-9BA0-403D-813D-F7C075A15D07}" destId="{D96ACB92-2A96-41D1-82C1-D2CE6404B87E}" srcOrd="0" destOrd="0" presId="urn:microsoft.com/office/officeart/2005/8/layout/orgChart1"/>
    <dgm:cxn modelId="{00D49EEF-CE61-4BC2-B312-D16EE617D020}" srcId="{FDB77AFD-0758-4D97-80CE-A49697D84BCC}" destId="{BEFE440E-7571-4323-A5C1-D5AF3F7581D0}" srcOrd="0" destOrd="0" parTransId="{F76CD32F-6D32-450A-85A1-E5F3A281B627}" sibTransId="{414D59AB-069A-4F71-87DA-9B4A8661EFDD}"/>
    <dgm:cxn modelId="{3AC6377C-FA86-4EF4-915C-1F2164EE3FA9}" type="presOf" srcId="{EE728BFF-A7E7-42AE-A3CC-06DECCEBC4BA}" destId="{06DFF326-FFD2-454C-A42B-533CD9E3DFDA}" srcOrd="0" destOrd="0" presId="urn:microsoft.com/office/officeart/2005/8/layout/orgChart1"/>
    <dgm:cxn modelId="{77C7907B-B67B-465F-BB2A-3012F8235CFF}" type="presParOf" srcId="{D96ACB92-2A96-41D1-82C1-D2CE6404B87E}" destId="{C0A2EB73-B5F4-41C7-9FD5-568F0FF6744C}" srcOrd="0" destOrd="0" presId="urn:microsoft.com/office/officeart/2005/8/layout/orgChart1"/>
    <dgm:cxn modelId="{A4D173CB-2DC0-4820-A9F6-B11063531C32}" type="presParOf" srcId="{C0A2EB73-B5F4-41C7-9FD5-568F0FF6744C}" destId="{6B9A6D6F-7023-4B78-B5BD-B1E6B8879F1A}" srcOrd="0" destOrd="0" presId="urn:microsoft.com/office/officeart/2005/8/layout/orgChart1"/>
    <dgm:cxn modelId="{BF2C1FEA-1F51-48A5-A5CE-3954D852259C}" type="presParOf" srcId="{6B9A6D6F-7023-4B78-B5BD-B1E6B8879F1A}" destId="{3F879A99-EB9E-4C4A-AAA2-3453931F02DE}" srcOrd="0" destOrd="0" presId="urn:microsoft.com/office/officeart/2005/8/layout/orgChart1"/>
    <dgm:cxn modelId="{BEF82314-E0F6-4264-9FD6-DA253585CE8E}" type="presParOf" srcId="{6B9A6D6F-7023-4B78-B5BD-B1E6B8879F1A}" destId="{EC4DDACE-32C2-4E78-AF99-01C4BDA2C1EF}" srcOrd="1" destOrd="0" presId="urn:microsoft.com/office/officeart/2005/8/layout/orgChart1"/>
    <dgm:cxn modelId="{F78EDF3D-0450-4B47-9F57-FEAF9B9A08F2}" type="presParOf" srcId="{C0A2EB73-B5F4-41C7-9FD5-568F0FF6744C}" destId="{943FD150-880B-45B8-9EF5-9FFFA0F49BD6}" srcOrd="1" destOrd="0" presId="urn:microsoft.com/office/officeart/2005/8/layout/orgChart1"/>
    <dgm:cxn modelId="{D6314161-8A57-4E55-BE95-F9440A5D59D5}" type="presParOf" srcId="{943FD150-880B-45B8-9EF5-9FFFA0F49BD6}" destId="{3240329D-1095-490E-B123-CDC3DAACB0C2}" srcOrd="0" destOrd="0" presId="urn:microsoft.com/office/officeart/2005/8/layout/orgChart1"/>
    <dgm:cxn modelId="{97AC57CE-060A-4CF8-A46B-BD294CEB2D3C}" type="presParOf" srcId="{943FD150-880B-45B8-9EF5-9FFFA0F49BD6}" destId="{BFE9E953-5A5C-4B9E-9A20-9DA1678F6815}" srcOrd="1" destOrd="0" presId="urn:microsoft.com/office/officeart/2005/8/layout/orgChart1"/>
    <dgm:cxn modelId="{E392FAEE-987A-4908-BB83-C0B5CF599FB5}" type="presParOf" srcId="{BFE9E953-5A5C-4B9E-9A20-9DA1678F6815}" destId="{146C7CA3-48EC-496A-B362-2E91EECD675A}" srcOrd="0" destOrd="0" presId="urn:microsoft.com/office/officeart/2005/8/layout/orgChart1"/>
    <dgm:cxn modelId="{8C10A706-89A5-4623-AC66-3EBB6DEFD71A}" type="presParOf" srcId="{146C7CA3-48EC-496A-B362-2E91EECD675A}" destId="{C5096200-316B-4055-8125-37BB55DE6B67}" srcOrd="0" destOrd="0" presId="urn:microsoft.com/office/officeart/2005/8/layout/orgChart1"/>
    <dgm:cxn modelId="{3D82B44B-9A79-4C26-9B2E-DFD987C9072F}" type="presParOf" srcId="{146C7CA3-48EC-496A-B362-2E91EECD675A}" destId="{395F53D9-7228-48B1-83FA-208D292E5E47}" srcOrd="1" destOrd="0" presId="urn:microsoft.com/office/officeart/2005/8/layout/orgChart1"/>
    <dgm:cxn modelId="{96C36549-FC25-41ED-BCF2-B76DAA32DC9E}" type="presParOf" srcId="{BFE9E953-5A5C-4B9E-9A20-9DA1678F6815}" destId="{1C1E710C-A8FF-42AF-8BC1-1538692AD2E3}" srcOrd="1" destOrd="0" presId="urn:microsoft.com/office/officeart/2005/8/layout/orgChart1"/>
    <dgm:cxn modelId="{527B6BF4-C5B6-49EE-B15C-BD5C73B5E860}" type="presParOf" srcId="{BFE9E953-5A5C-4B9E-9A20-9DA1678F6815}" destId="{76FEA0DE-DA34-4EE3-AE8C-F239D7445F1A}" srcOrd="2" destOrd="0" presId="urn:microsoft.com/office/officeart/2005/8/layout/orgChart1"/>
    <dgm:cxn modelId="{FDBD8085-8158-4E98-9F74-A196ED1C53A3}" type="presParOf" srcId="{943FD150-880B-45B8-9EF5-9FFFA0F49BD6}" destId="{AF1377FA-8226-472B-B1A9-F6E5DA7028CF}" srcOrd="2" destOrd="0" presId="urn:microsoft.com/office/officeart/2005/8/layout/orgChart1"/>
    <dgm:cxn modelId="{A543B45F-00C8-47AC-9A70-EE75CBE22908}" type="presParOf" srcId="{943FD150-880B-45B8-9EF5-9FFFA0F49BD6}" destId="{893B3DA3-EA6D-4944-8B1D-C4A28DEB713B}" srcOrd="3" destOrd="0" presId="urn:microsoft.com/office/officeart/2005/8/layout/orgChart1"/>
    <dgm:cxn modelId="{563B126D-8A43-4405-A402-A9B95940C7C6}" type="presParOf" srcId="{893B3DA3-EA6D-4944-8B1D-C4A28DEB713B}" destId="{DB191203-F90C-4894-ACBE-34A71AD0E00E}" srcOrd="0" destOrd="0" presId="urn:microsoft.com/office/officeart/2005/8/layout/orgChart1"/>
    <dgm:cxn modelId="{293FF028-2571-4396-915F-235D5E9BCFEC}" type="presParOf" srcId="{DB191203-F90C-4894-ACBE-34A71AD0E00E}" destId="{C972EEC3-C801-4DBB-AF01-8DA1E66BC980}" srcOrd="0" destOrd="0" presId="urn:microsoft.com/office/officeart/2005/8/layout/orgChart1"/>
    <dgm:cxn modelId="{81F894CD-0D20-4118-965D-BF74CB215AA3}" type="presParOf" srcId="{DB191203-F90C-4894-ACBE-34A71AD0E00E}" destId="{D682BED4-00F4-4BE5-8B74-6A28F628B7B1}" srcOrd="1" destOrd="0" presId="urn:microsoft.com/office/officeart/2005/8/layout/orgChart1"/>
    <dgm:cxn modelId="{BC961A21-FD0C-4B8B-8F25-BA13278BEF30}" type="presParOf" srcId="{893B3DA3-EA6D-4944-8B1D-C4A28DEB713B}" destId="{144015A9-234C-409C-B237-60B75FEE9156}" srcOrd="1" destOrd="0" presId="urn:microsoft.com/office/officeart/2005/8/layout/orgChart1"/>
    <dgm:cxn modelId="{9203DC82-8A0E-4EF7-8E5A-4B4A566798C4}" type="presParOf" srcId="{893B3DA3-EA6D-4944-8B1D-C4A28DEB713B}" destId="{B6B01ECA-F86B-4998-A9C0-848B3E95B8B2}" srcOrd="2" destOrd="0" presId="urn:microsoft.com/office/officeart/2005/8/layout/orgChart1"/>
    <dgm:cxn modelId="{5D3B4FE6-E821-4D85-964C-20E539C6F105}" type="presParOf" srcId="{943FD150-880B-45B8-9EF5-9FFFA0F49BD6}" destId="{06DFF326-FFD2-454C-A42B-533CD9E3DFDA}" srcOrd="4" destOrd="0" presId="urn:microsoft.com/office/officeart/2005/8/layout/orgChart1"/>
    <dgm:cxn modelId="{4EB0601E-7BA6-4154-A963-F5E2C73F6AD4}" type="presParOf" srcId="{943FD150-880B-45B8-9EF5-9FFFA0F49BD6}" destId="{752F0D36-48ED-4596-B20B-4D47EE2F0DC8}" srcOrd="5" destOrd="0" presId="urn:microsoft.com/office/officeart/2005/8/layout/orgChart1"/>
    <dgm:cxn modelId="{3A639F39-7601-4B39-A842-A71C3365248E}" type="presParOf" srcId="{752F0D36-48ED-4596-B20B-4D47EE2F0DC8}" destId="{A4B680FF-843D-4816-97DA-6EB1AD4098B2}" srcOrd="0" destOrd="0" presId="urn:microsoft.com/office/officeart/2005/8/layout/orgChart1"/>
    <dgm:cxn modelId="{1CB3576F-77A5-412D-8BDD-855F6B47E063}" type="presParOf" srcId="{A4B680FF-843D-4816-97DA-6EB1AD4098B2}" destId="{E2CB4FA7-E3EC-43A4-AE47-57BAF43AFEC2}" srcOrd="0" destOrd="0" presId="urn:microsoft.com/office/officeart/2005/8/layout/orgChart1"/>
    <dgm:cxn modelId="{A7182D9D-2FB4-46B5-81DE-7BE4D7A28585}" type="presParOf" srcId="{A4B680FF-843D-4816-97DA-6EB1AD4098B2}" destId="{D0EE589A-E074-4EDE-BB9A-B4EF6CAE4BC1}" srcOrd="1" destOrd="0" presId="urn:microsoft.com/office/officeart/2005/8/layout/orgChart1"/>
    <dgm:cxn modelId="{562AA31F-C89A-42D7-A5B3-018BE24E41FE}" type="presParOf" srcId="{752F0D36-48ED-4596-B20B-4D47EE2F0DC8}" destId="{C4EAB996-4B34-44A8-B1AE-D0FD7DC1026A}" srcOrd="1" destOrd="0" presId="urn:microsoft.com/office/officeart/2005/8/layout/orgChart1"/>
    <dgm:cxn modelId="{9D706CA2-1A86-4C42-A2C8-C96CF4472D27}" type="presParOf" srcId="{752F0D36-48ED-4596-B20B-4D47EE2F0DC8}" destId="{0C4E735C-A9F1-4ABB-808E-1D05E4E1EB61}" srcOrd="2" destOrd="0" presId="urn:microsoft.com/office/officeart/2005/8/layout/orgChart1"/>
    <dgm:cxn modelId="{F7D2B9DC-D485-4B23-9921-0FDE0EF87DF0}" type="presParOf" srcId="{C0A2EB73-B5F4-41C7-9FD5-568F0FF6744C}" destId="{867747C7-F3BB-4B7E-A277-E8802CB572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A80793-63EF-40CD-A13C-8C0024BBC9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11A7EBF-A3EE-4585-B9D2-47C2F089A3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ВОЗДЕЙСТВИЯ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ОРГАНИЗМ РЕБЁНКА</a:t>
          </a:r>
        </a:p>
      </dgm:t>
    </dgm:pt>
    <dgm:pt modelId="{F024408F-1AAC-4F67-9E88-D2E56C83C37B}" type="parTrans" cxnId="{EB37FAEA-186A-4603-95D2-40948BC8E1AA}">
      <dgm:prSet/>
      <dgm:spPr/>
      <dgm:t>
        <a:bodyPr/>
        <a:lstStyle/>
        <a:p>
          <a:endParaRPr lang="ru-RU"/>
        </a:p>
      </dgm:t>
    </dgm:pt>
    <dgm:pt modelId="{388051DF-1896-4535-8AA4-4154C2EFDBB7}" type="sibTrans" cxnId="{EB37FAEA-186A-4603-95D2-40948BC8E1AA}">
      <dgm:prSet/>
      <dgm:spPr/>
      <dgm:t>
        <a:bodyPr/>
        <a:lstStyle/>
        <a:p>
          <a:endParaRPr lang="ru-RU"/>
        </a:p>
      </dgm:t>
    </dgm:pt>
    <dgm:pt modelId="{5807A225-352B-4964-AEAE-D24CA80D9B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ОБЩАЯ ФИЗИЧЕСКАЯ ОСЛАБЛЕННОСТЬ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(НЕДОНОШЕННОСТЬ, ВНУТРИУТРОБНАЯ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НЕЗРЕЛОСТЬ)</a:t>
          </a:r>
        </a:p>
      </dgm:t>
    </dgm:pt>
    <dgm:pt modelId="{C058BE10-CA76-47D1-BA5F-ADB83468DAA2}" type="parTrans" cxnId="{C63E59AA-1C94-4266-BCED-AA7DD4EEDCD9}">
      <dgm:prSet/>
      <dgm:spPr/>
      <dgm:t>
        <a:bodyPr/>
        <a:lstStyle/>
        <a:p>
          <a:endParaRPr lang="ru-RU"/>
        </a:p>
      </dgm:t>
    </dgm:pt>
    <dgm:pt modelId="{1C9C2C21-6BC7-402D-BD70-CDA8DCF216C3}" type="sibTrans" cxnId="{C63E59AA-1C94-4266-BCED-AA7DD4EEDCD9}">
      <dgm:prSet/>
      <dgm:spPr/>
      <dgm:t>
        <a:bodyPr/>
        <a:lstStyle/>
        <a:p>
          <a:endParaRPr lang="ru-RU"/>
        </a:p>
      </dgm:t>
    </dgm:pt>
    <dgm:pt modelId="{C8753287-E0C8-4CC6-A601-7F67FB7F2D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РАЗЛИЧНЫЕ ЗАБОЛЕВАНИЯ ВНУТРЕННИХ</a:t>
          </a:r>
          <a:b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</a:t>
          </a:r>
        </a:p>
      </dgm:t>
    </dgm:pt>
    <dgm:pt modelId="{51F4891E-50BB-4458-BDCD-2B330F2384CE}" type="parTrans" cxnId="{B1482BA9-8158-4740-989A-4146A70E9112}">
      <dgm:prSet/>
      <dgm:spPr/>
      <dgm:t>
        <a:bodyPr/>
        <a:lstStyle/>
        <a:p>
          <a:endParaRPr lang="ru-RU"/>
        </a:p>
      </dgm:t>
    </dgm:pt>
    <dgm:pt modelId="{E965E377-64A8-4C68-938C-83740909692F}" type="sibTrans" cxnId="{B1482BA9-8158-4740-989A-4146A70E9112}">
      <dgm:prSet/>
      <dgm:spPr/>
      <dgm:t>
        <a:bodyPr/>
        <a:lstStyle/>
        <a:p>
          <a:endParaRPr lang="ru-RU"/>
        </a:p>
      </dgm:t>
    </dgm:pt>
    <dgm:pt modelId="{49926C2E-FFB7-411A-BF2E-0045DC21187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РАХИТ</a:t>
          </a:r>
        </a:p>
      </dgm:t>
    </dgm:pt>
    <dgm:pt modelId="{F2D3F830-C6ED-4709-9B61-9CD817F26A64}" type="parTrans" cxnId="{A8C9A10E-D67D-4F14-BA9B-93B702996E8F}">
      <dgm:prSet/>
      <dgm:spPr/>
      <dgm:t>
        <a:bodyPr/>
        <a:lstStyle/>
        <a:p>
          <a:endParaRPr lang="ru-RU"/>
        </a:p>
      </dgm:t>
    </dgm:pt>
    <dgm:pt modelId="{725D6604-1795-4656-8130-98F72BCFF601}" type="sibTrans" cxnId="{A8C9A10E-D67D-4F14-BA9B-93B702996E8F}">
      <dgm:prSet/>
      <dgm:spPr/>
      <dgm:t>
        <a:bodyPr/>
        <a:lstStyle/>
        <a:p>
          <a:endParaRPr lang="ru-RU"/>
        </a:p>
      </dgm:t>
    </dgm:pt>
    <dgm:pt modelId="{B75B3B6E-269D-425C-8FA2-3CDF5512A0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РАЗЛИЧНЫЕ НАРУШЕНИЯ ОБМЕНА ВЕЩЕСТВ</a:t>
          </a:r>
        </a:p>
      </dgm:t>
    </dgm:pt>
    <dgm:pt modelId="{1FFF9BDB-0D14-46B6-9719-44FE208BF02B}" type="parTrans" cxnId="{5D1D86A0-D1A9-45FA-8294-C6FB26703228}">
      <dgm:prSet/>
      <dgm:spPr/>
      <dgm:t>
        <a:bodyPr/>
        <a:lstStyle/>
        <a:p>
          <a:endParaRPr lang="ru-RU"/>
        </a:p>
      </dgm:t>
    </dgm:pt>
    <dgm:pt modelId="{39494AC3-1091-4CFC-BED1-38A9C4CD24E4}" type="sibTrans" cxnId="{5D1D86A0-D1A9-45FA-8294-C6FB26703228}">
      <dgm:prSet/>
      <dgm:spPr/>
      <dgm:t>
        <a:bodyPr/>
        <a:lstStyle/>
        <a:p>
          <a:endParaRPr lang="ru-RU"/>
        </a:p>
      </dgm:t>
    </dgm:pt>
    <dgm:pt modelId="{6203BFD6-90AE-44AD-BC8D-4B95B51C7B48}" type="pres">
      <dgm:prSet presAssocID="{08A80793-63EF-40CD-A13C-8C0024BBC9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8AD90F-3F65-40B8-984C-44113810773A}" type="pres">
      <dgm:prSet presAssocID="{611A7EBF-A3EE-4585-B9D2-47C2F089A386}" presName="hierRoot1" presStyleCnt="0">
        <dgm:presLayoutVars>
          <dgm:hierBranch val="r"/>
        </dgm:presLayoutVars>
      </dgm:prSet>
      <dgm:spPr/>
    </dgm:pt>
    <dgm:pt modelId="{993D9852-75BD-4DDD-8DF0-FF56BB233904}" type="pres">
      <dgm:prSet presAssocID="{611A7EBF-A3EE-4585-B9D2-47C2F089A386}" presName="rootComposite1" presStyleCnt="0"/>
      <dgm:spPr/>
    </dgm:pt>
    <dgm:pt modelId="{A2A3EB83-4C99-4383-A354-34D07A3B34FF}" type="pres">
      <dgm:prSet presAssocID="{611A7EBF-A3EE-4585-B9D2-47C2F089A386}" presName="rootText1" presStyleLbl="node0" presStyleIdx="0" presStyleCnt="1" custLinFactX="-13818" custLinFactNeighborX="-100000" custLinFactNeighborY="12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846B5-11A8-45C6-AF3B-1F1163F6FDC9}" type="pres">
      <dgm:prSet presAssocID="{611A7EBF-A3EE-4585-B9D2-47C2F089A3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6EE7E-8957-48A1-BE5E-966E700AECED}" type="pres">
      <dgm:prSet presAssocID="{611A7EBF-A3EE-4585-B9D2-47C2F089A386}" presName="hierChild2" presStyleCnt="0"/>
      <dgm:spPr/>
    </dgm:pt>
    <dgm:pt modelId="{2E282B4A-8416-410D-A433-5B5E0DE783BA}" type="pres">
      <dgm:prSet presAssocID="{C058BE10-CA76-47D1-BA5F-ADB83468DAA2}" presName="Name50" presStyleLbl="parChTrans1D2" presStyleIdx="0" presStyleCnt="4"/>
      <dgm:spPr/>
      <dgm:t>
        <a:bodyPr/>
        <a:lstStyle/>
        <a:p>
          <a:endParaRPr lang="ru-RU"/>
        </a:p>
      </dgm:t>
    </dgm:pt>
    <dgm:pt modelId="{CCDF4786-2E61-4703-ABDE-9502A05010F1}" type="pres">
      <dgm:prSet presAssocID="{5807A225-352B-4964-AEAE-D24CA80D9B47}" presName="hierRoot2" presStyleCnt="0">
        <dgm:presLayoutVars>
          <dgm:hierBranch/>
        </dgm:presLayoutVars>
      </dgm:prSet>
      <dgm:spPr/>
    </dgm:pt>
    <dgm:pt modelId="{EDC148F6-5F30-4C96-AE83-305EB1F9DD41}" type="pres">
      <dgm:prSet presAssocID="{5807A225-352B-4964-AEAE-D24CA80D9B47}" presName="rootComposite" presStyleCnt="0"/>
      <dgm:spPr/>
    </dgm:pt>
    <dgm:pt modelId="{D84238DF-1842-4DE8-8AA5-CD4D0AA08C38}" type="pres">
      <dgm:prSet presAssocID="{5807A225-352B-4964-AEAE-D24CA80D9B47}" presName="rootText" presStyleLbl="node2" presStyleIdx="0" presStyleCnt="4" custLinFactNeighborX="-39356" custLinFactNeighborY="-7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2986B0-7C56-4361-859D-08897DC7F038}" type="pres">
      <dgm:prSet presAssocID="{5807A225-352B-4964-AEAE-D24CA80D9B47}" presName="rootConnector" presStyleLbl="node2" presStyleIdx="0" presStyleCnt="4"/>
      <dgm:spPr/>
      <dgm:t>
        <a:bodyPr/>
        <a:lstStyle/>
        <a:p>
          <a:endParaRPr lang="ru-RU"/>
        </a:p>
      </dgm:t>
    </dgm:pt>
    <dgm:pt modelId="{BDDA25E0-4D5C-4EC1-8319-CA1170F35C00}" type="pres">
      <dgm:prSet presAssocID="{5807A225-352B-4964-AEAE-D24CA80D9B47}" presName="hierChild4" presStyleCnt="0"/>
      <dgm:spPr/>
    </dgm:pt>
    <dgm:pt modelId="{632874B3-B51A-4A0C-B9BA-66E3D115EB80}" type="pres">
      <dgm:prSet presAssocID="{5807A225-352B-4964-AEAE-D24CA80D9B47}" presName="hierChild5" presStyleCnt="0"/>
      <dgm:spPr/>
    </dgm:pt>
    <dgm:pt modelId="{DB131694-A5DE-4081-981F-0C005E530C41}" type="pres">
      <dgm:prSet presAssocID="{51F4891E-50BB-4458-BDCD-2B330F2384CE}" presName="Name50" presStyleLbl="parChTrans1D2" presStyleIdx="1" presStyleCnt="4"/>
      <dgm:spPr/>
      <dgm:t>
        <a:bodyPr/>
        <a:lstStyle/>
        <a:p>
          <a:endParaRPr lang="ru-RU"/>
        </a:p>
      </dgm:t>
    </dgm:pt>
    <dgm:pt modelId="{ABE23A10-EE01-43C8-B55C-0623D2975927}" type="pres">
      <dgm:prSet presAssocID="{C8753287-E0C8-4CC6-A601-7F67FB7F2D15}" presName="hierRoot2" presStyleCnt="0">
        <dgm:presLayoutVars>
          <dgm:hierBranch/>
        </dgm:presLayoutVars>
      </dgm:prSet>
      <dgm:spPr/>
    </dgm:pt>
    <dgm:pt modelId="{3C6A471F-0E3B-4249-BF30-E7BAA844A7AC}" type="pres">
      <dgm:prSet presAssocID="{C8753287-E0C8-4CC6-A601-7F67FB7F2D15}" presName="rootComposite" presStyleCnt="0"/>
      <dgm:spPr/>
    </dgm:pt>
    <dgm:pt modelId="{8BA83B36-46CF-412D-8DC7-E17D9F50E570}" type="pres">
      <dgm:prSet presAssocID="{C8753287-E0C8-4CC6-A601-7F67FB7F2D15}" presName="rootText" presStyleLbl="node2" presStyleIdx="1" presStyleCnt="4" custLinFactNeighborX="5853" custLinFactNeighborY="-14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F9C4B-01B8-4E01-B06A-2D2C0AEA8FD3}" type="pres">
      <dgm:prSet presAssocID="{C8753287-E0C8-4CC6-A601-7F67FB7F2D15}" presName="rootConnector" presStyleLbl="node2" presStyleIdx="1" presStyleCnt="4"/>
      <dgm:spPr/>
      <dgm:t>
        <a:bodyPr/>
        <a:lstStyle/>
        <a:p>
          <a:endParaRPr lang="ru-RU"/>
        </a:p>
      </dgm:t>
    </dgm:pt>
    <dgm:pt modelId="{8B967A85-527C-4973-9129-A69F0883DF20}" type="pres">
      <dgm:prSet presAssocID="{C8753287-E0C8-4CC6-A601-7F67FB7F2D15}" presName="hierChild4" presStyleCnt="0"/>
      <dgm:spPr/>
    </dgm:pt>
    <dgm:pt modelId="{8605401D-8E1E-425B-9430-B971D75041B3}" type="pres">
      <dgm:prSet presAssocID="{C8753287-E0C8-4CC6-A601-7F67FB7F2D15}" presName="hierChild5" presStyleCnt="0"/>
      <dgm:spPr/>
    </dgm:pt>
    <dgm:pt modelId="{0791B165-23A1-4C64-B90C-A8DE3C072719}" type="pres">
      <dgm:prSet presAssocID="{F2D3F830-C6ED-4709-9B61-9CD817F26A64}" presName="Name50" presStyleLbl="parChTrans1D2" presStyleIdx="2" presStyleCnt="4"/>
      <dgm:spPr/>
      <dgm:t>
        <a:bodyPr/>
        <a:lstStyle/>
        <a:p>
          <a:endParaRPr lang="ru-RU"/>
        </a:p>
      </dgm:t>
    </dgm:pt>
    <dgm:pt modelId="{528C253F-4BA1-4698-8466-1598DBAD35BD}" type="pres">
      <dgm:prSet presAssocID="{49926C2E-FFB7-411A-BF2E-0045DC211872}" presName="hierRoot2" presStyleCnt="0">
        <dgm:presLayoutVars>
          <dgm:hierBranch/>
        </dgm:presLayoutVars>
      </dgm:prSet>
      <dgm:spPr/>
    </dgm:pt>
    <dgm:pt modelId="{ADDD7B25-3B56-4D22-93C0-1E72AD442FB3}" type="pres">
      <dgm:prSet presAssocID="{49926C2E-FFB7-411A-BF2E-0045DC211872}" presName="rootComposite" presStyleCnt="0"/>
      <dgm:spPr/>
    </dgm:pt>
    <dgm:pt modelId="{8F1C579E-79D2-4E96-AB77-2B74E1726A54}" type="pres">
      <dgm:prSet presAssocID="{49926C2E-FFB7-411A-BF2E-0045DC211872}" presName="rootText" presStyleLbl="node2" presStyleIdx="2" presStyleCnt="4" custLinFactNeighborX="51063" custLinFactNeighborY="-10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EDA28-6493-407A-8C30-2CEDE4A1C971}" type="pres">
      <dgm:prSet presAssocID="{49926C2E-FFB7-411A-BF2E-0045DC211872}" presName="rootConnector" presStyleLbl="node2" presStyleIdx="2" presStyleCnt="4"/>
      <dgm:spPr/>
      <dgm:t>
        <a:bodyPr/>
        <a:lstStyle/>
        <a:p>
          <a:endParaRPr lang="ru-RU"/>
        </a:p>
      </dgm:t>
    </dgm:pt>
    <dgm:pt modelId="{D21260F6-7F98-4ACF-998A-A2D2C3E20979}" type="pres">
      <dgm:prSet presAssocID="{49926C2E-FFB7-411A-BF2E-0045DC211872}" presName="hierChild4" presStyleCnt="0"/>
      <dgm:spPr/>
    </dgm:pt>
    <dgm:pt modelId="{BD39E983-4EAF-4493-A751-A03038406AA4}" type="pres">
      <dgm:prSet presAssocID="{49926C2E-FFB7-411A-BF2E-0045DC211872}" presName="hierChild5" presStyleCnt="0"/>
      <dgm:spPr/>
    </dgm:pt>
    <dgm:pt modelId="{5171273A-EF25-4815-8DDC-9731BC45E7FA}" type="pres">
      <dgm:prSet presAssocID="{1FFF9BDB-0D14-46B6-9719-44FE208BF02B}" presName="Name50" presStyleLbl="parChTrans1D2" presStyleIdx="3" presStyleCnt="4"/>
      <dgm:spPr/>
      <dgm:t>
        <a:bodyPr/>
        <a:lstStyle/>
        <a:p>
          <a:endParaRPr lang="ru-RU"/>
        </a:p>
      </dgm:t>
    </dgm:pt>
    <dgm:pt modelId="{F6945770-01AC-4D12-AEFC-10AC55B9B1C4}" type="pres">
      <dgm:prSet presAssocID="{B75B3B6E-269D-425C-8FA2-3CDF5512A0B3}" presName="hierRoot2" presStyleCnt="0">
        <dgm:presLayoutVars>
          <dgm:hierBranch/>
        </dgm:presLayoutVars>
      </dgm:prSet>
      <dgm:spPr/>
    </dgm:pt>
    <dgm:pt modelId="{1C39B46F-BE76-4BBB-ACF5-13B3BB9BD31C}" type="pres">
      <dgm:prSet presAssocID="{B75B3B6E-269D-425C-8FA2-3CDF5512A0B3}" presName="rootComposite" presStyleCnt="0"/>
      <dgm:spPr/>
    </dgm:pt>
    <dgm:pt modelId="{BF4D1AA6-941C-4886-BF7C-294A03114532}" type="pres">
      <dgm:prSet presAssocID="{B75B3B6E-269D-425C-8FA2-3CDF5512A0B3}" presName="rootText" presStyleLbl="node2" presStyleIdx="3" presStyleCnt="4" custLinFactX="18878" custLinFactNeighborX="100000" custLinFactNeighborY="-16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60815-3C84-4E96-BCF7-0BA0DD51C145}" type="pres">
      <dgm:prSet presAssocID="{B75B3B6E-269D-425C-8FA2-3CDF5512A0B3}" presName="rootConnector" presStyleLbl="node2" presStyleIdx="3" presStyleCnt="4"/>
      <dgm:spPr/>
      <dgm:t>
        <a:bodyPr/>
        <a:lstStyle/>
        <a:p>
          <a:endParaRPr lang="ru-RU"/>
        </a:p>
      </dgm:t>
    </dgm:pt>
    <dgm:pt modelId="{D73E74EC-824A-4C04-AFB9-FADDDE8453B7}" type="pres">
      <dgm:prSet presAssocID="{B75B3B6E-269D-425C-8FA2-3CDF5512A0B3}" presName="hierChild4" presStyleCnt="0"/>
      <dgm:spPr/>
    </dgm:pt>
    <dgm:pt modelId="{718667F6-7A63-4D31-BBC5-5FE08DF08CF7}" type="pres">
      <dgm:prSet presAssocID="{B75B3B6E-269D-425C-8FA2-3CDF5512A0B3}" presName="hierChild5" presStyleCnt="0"/>
      <dgm:spPr/>
    </dgm:pt>
    <dgm:pt modelId="{272C0251-13E9-4262-B687-1CC36D7CF160}" type="pres">
      <dgm:prSet presAssocID="{611A7EBF-A3EE-4585-B9D2-47C2F089A386}" presName="hierChild3" presStyleCnt="0"/>
      <dgm:spPr/>
    </dgm:pt>
  </dgm:ptLst>
  <dgm:cxnLst>
    <dgm:cxn modelId="{EB37FAEA-186A-4603-95D2-40948BC8E1AA}" srcId="{08A80793-63EF-40CD-A13C-8C0024BBC96C}" destId="{611A7EBF-A3EE-4585-B9D2-47C2F089A386}" srcOrd="0" destOrd="0" parTransId="{F024408F-1AAC-4F67-9E88-D2E56C83C37B}" sibTransId="{388051DF-1896-4535-8AA4-4154C2EFDBB7}"/>
    <dgm:cxn modelId="{D0F8B165-5E8A-4ADC-9068-A9FBB2F0F4EF}" type="presOf" srcId="{C058BE10-CA76-47D1-BA5F-ADB83468DAA2}" destId="{2E282B4A-8416-410D-A433-5B5E0DE783BA}" srcOrd="0" destOrd="0" presId="urn:microsoft.com/office/officeart/2005/8/layout/orgChart1"/>
    <dgm:cxn modelId="{B1482BA9-8158-4740-989A-4146A70E9112}" srcId="{611A7EBF-A3EE-4585-B9D2-47C2F089A386}" destId="{C8753287-E0C8-4CC6-A601-7F67FB7F2D15}" srcOrd="1" destOrd="0" parTransId="{51F4891E-50BB-4458-BDCD-2B330F2384CE}" sibTransId="{E965E377-64A8-4C68-938C-83740909692F}"/>
    <dgm:cxn modelId="{4902FD97-5A7F-4981-8E50-D4AE96429188}" type="presOf" srcId="{08A80793-63EF-40CD-A13C-8C0024BBC96C}" destId="{6203BFD6-90AE-44AD-BC8D-4B95B51C7B48}" srcOrd="0" destOrd="0" presId="urn:microsoft.com/office/officeart/2005/8/layout/orgChart1"/>
    <dgm:cxn modelId="{F8A15B2A-EFD5-42CB-B077-FF17A7C1F0F0}" type="presOf" srcId="{51F4891E-50BB-4458-BDCD-2B330F2384CE}" destId="{DB131694-A5DE-4081-981F-0C005E530C41}" srcOrd="0" destOrd="0" presId="urn:microsoft.com/office/officeart/2005/8/layout/orgChart1"/>
    <dgm:cxn modelId="{08C6E8BF-283A-42D7-8EF3-500DD49D6B91}" type="presOf" srcId="{49926C2E-FFB7-411A-BF2E-0045DC211872}" destId="{8F1C579E-79D2-4E96-AB77-2B74E1726A54}" srcOrd="0" destOrd="0" presId="urn:microsoft.com/office/officeart/2005/8/layout/orgChart1"/>
    <dgm:cxn modelId="{3C52A3CF-1460-47F7-8705-952493ED58C4}" type="presOf" srcId="{C8753287-E0C8-4CC6-A601-7F67FB7F2D15}" destId="{8BA83B36-46CF-412D-8DC7-E17D9F50E570}" srcOrd="0" destOrd="0" presId="urn:microsoft.com/office/officeart/2005/8/layout/orgChart1"/>
    <dgm:cxn modelId="{95921BD0-F47E-4557-A7B5-F4AFA693D3C1}" type="presOf" srcId="{5807A225-352B-4964-AEAE-D24CA80D9B47}" destId="{D84238DF-1842-4DE8-8AA5-CD4D0AA08C38}" srcOrd="0" destOrd="0" presId="urn:microsoft.com/office/officeart/2005/8/layout/orgChart1"/>
    <dgm:cxn modelId="{AAAB3DE3-1C4E-492E-8B30-B2EE8B5D8937}" type="presOf" srcId="{B75B3B6E-269D-425C-8FA2-3CDF5512A0B3}" destId="{C1B60815-3C84-4E96-BCF7-0BA0DD51C145}" srcOrd="1" destOrd="0" presId="urn:microsoft.com/office/officeart/2005/8/layout/orgChart1"/>
    <dgm:cxn modelId="{30A39ACD-1E7A-4D52-9C2E-7EBA1AFFEB80}" type="presOf" srcId="{1FFF9BDB-0D14-46B6-9719-44FE208BF02B}" destId="{5171273A-EF25-4815-8DDC-9731BC45E7FA}" srcOrd="0" destOrd="0" presId="urn:microsoft.com/office/officeart/2005/8/layout/orgChart1"/>
    <dgm:cxn modelId="{CC1AF319-A467-4BD4-B371-0DB3866A75D4}" type="presOf" srcId="{611A7EBF-A3EE-4585-B9D2-47C2F089A386}" destId="{9DC846B5-11A8-45C6-AF3B-1F1163F6FDC9}" srcOrd="1" destOrd="0" presId="urn:microsoft.com/office/officeart/2005/8/layout/orgChart1"/>
    <dgm:cxn modelId="{098F691B-BDA2-4FBF-850F-23A7FC46EEC5}" type="presOf" srcId="{5807A225-352B-4964-AEAE-D24CA80D9B47}" destId="{252986B0-7C56-4361-859D-08897DC7F038}" srcOrd="1" destOrd="0" presId="urn:microsoft.com/office/officeart/2005/8/layout/orgChart1"/>
    <dgm:cxn modelId="{5A16174A-D91E-4C3A-90DA-7A9812BAFFDC}" type="presOf" srcId="{F2D3F830-C6ED-4709-9B61-9CD817F26A64}" destId="{0791B165-23A1-4C64-B90C-A8DE3C072719}" srcOrd="0" destOrd="0" presId="urn:microsoft.com/office/officeart/2005/8/layout/orgChart1"/>
    <dgm:cxn modelId="{A8C9A10E-D67D-4F14-BA9B-93B702996E8F}" srcId="{611A7EBF-A3EE-4585-B9D2-47C2F089A386}" destId="{49926C2E-FFB7-411A-BF2E-0045DC211872}" srcOrd="2" destOrd="0" parTransId="{F2D3F830-C6ED-4709-9B61-9CD817F26A64}" sibTransId="{725D6604-1795-4656-8130-98F72BCFF601}"/>
    <dgm:cxn modelId="{9F4CBE1F-C7F9-49EB-A01A-996ADBDABAC1}" type="presOf" srcId="{C8753287-E0C8-4CC6-A601-7F67FB7F2D15}" destId="{2D1F9C4B-01B8-4E01-B06A-2D2C0AEA8FD3}" srcOrd="1" destOrd="0" presId="urn:microsoft.com/office/officeart/2005/8/layout/orgChart1"/>
    <dgm:cxn modelId="{5D1D86A0-D1A9-45FA-8294-C6FB26703228}" srcId="{611A7EBF-A3EE-4585-B9D2-47C2F089A386}" destId="{B75B3B6E-269D-425C-8FA2-3CDF5512A0B3}" srcOrd="3" destOrd="0" parTransId="{1FFF9BDB-0D14-46B6-9719-44FE208BF02B}" sibTransId="{39494AC3-1091-4CFC-BED1-38A9C4CD24E4}"/>
    <dgm:cxn modelId="{C63E59AA-1C94-4266-BCED-AA7DD4EEDCD9}" srcId="{611A7EBF-A3EE-4585-B9D2-47C2F089A386}" destId="{5807A225-352B-4964-AEAE-D24CA80D9B47}" srcOrd="0" destOrd="0" parTransId="{C058BE10-CA76-47D1-BA5F-ADB83468DAA2}" sibTransId="{1C9C2C21-6BC7-402D-BD70-CDA8DCF216C3}"/>
    <dgm:cxn modelId="{265CE200-E6DB-4FC5-B414-804B318DEFA8}" type="presOf" srcId="{49926C2E-FFB7-411A-BF2E-0045DC211872}" destId="{D5EEDA28-6493-407A-8C30-2CEDE4A1C971}" srcOrd="1" destOrd="0" presId="urn:microsoft.com/office/officeart/2005/8/layout/orgChart1"/>
    <dgm:cxn modelId="{F01C6569-F29F-4408-9818-72C84BC5537D}" type="presOf" srcId="{B75B3B6E-269D-425C-8FA2-3CDF5512A0B3}" destId="{BF4D1AA6-941C-4886-BF7C-294A03114532}" srcOrd="0" destOrd="0" presId="urn:microsoft.com/office/officeart/2005/8/layout/orgChart1"/>
    <dgm:cxn modelId="{0F5D94DE-DC27-4262-981C-D8FD09644959}" type="presOf" srcId="{611A7EBF-A3EE-4585-B9D2-47C2F089A386}" destId="{A2A3EB83-4C99-4383-A354-34D07A3B34FF}" srcOrd="0" destOrd="0" presId="urn:microsoft.com/office/officeart/2005/8/layout/orgChart1"/>
    <dgm:cxn modelId="{89F41D33-D0F6-4230-8EEC-C0576DDDC7A2}" type="presParOf" srcId="{6203BFD6-90AE-44AD-BC8D-4B95B51C7B48}" destId="{0C8AD90F-3F65-40B8-984C-44113810773A}" srcOrd="0" destOrd="0" presId="urn:microsoft.com/office/officeart/2005/8/layout/orgChart1"/>
    <dgm:cxn modelId="{AEF1743D-5ECE-45D9-ACD6-71FA5438B83B}" type="presParOf" srcId="{0C8AD90F-3F65-40B8-984C-44113810773A}" destId="{993D9852-75BD-4DDD-8DF0-FF56BB233904}" srcOrd="0" destOrd="0" presId="urn:microsoft.com/office/officeart/2005/8/layout/orgChart1"/>
    <dgm:cxn modelId="{E9026747-44FD-4CA5-B374-EEC85FB62C0F}" type="presParOf" srcId="{993D9852-75BD-4DDD-8DF0-FF56BB233904}" destId="{A2A3EB83-4C99-4383-A354-34D07A3B34FF}" srcOrd="0" destOrd="0" presId="urn:microsoft.com/office/officeart/2005/8/layout/orgChart1"/>
    <dgm:cxn modelId="{9EC6C3EA-4DA1-452C-8249-4DE8AE8130E4}" type="presParOf" srcId="{993D9852-75BD-4DDD-8DF0-FF56BB233904}" destId="{9DC846B5-11A8-45C6-AF3B-1F1163F6FDC9}" srcOrd="1" destOrd="0" presId="urn:microsoft.com/office/officeart/2005/8/layout/orgChart1"/>
    <dgm:cxn modelId="{3314EFFB-051F-4DC3-A506-F9148F3F2E71}" type="presParOf" srcId="{0C8AD90F-3F65-40B8-984C-44113810773A}" destId="{5F46EE7E-8957-48A1-BE5E-966E700AECED}" srcOrd="1" destOrd="0" presId="urn:microsoft.com/office/officeart/2005/8/layout/orgChart1"/>
    <dgm:cxn modelId="{277E4915-FCD0-4F88-88CD-C02B9AC6CBFE}" type="presParOf" srcId="{5F46EE7E-8957-48A1-BE5E-966E700AECED}" destId="{2E282B4A-8416-410D-A433-5B5E0DE783BA}" srcOrd="0" destOrd="0" presId="urn:microsoft.com/office/officeart/2005/8/layout/orgChart1"/>
    <dgm:cxn modelId="{28219ED4-32A4-4987-89DA-6D6ADB16123D}" type="presParOf" srcId="{5F46EE7E-8957-48A1-BE5E-966E700AECED}" destId="{CCDF4786-2E61-4703-ABDE-9502A05010F1}" srcOrd="1" destOrd="0" presId="urn:microsoft.com/office/officeart/2005/8/layout/orgChart1"/>
    <dgm:cxn modelId="{CC0307FF-ACCC-4018-919A-DBC855424FCF}" type="presParOf" srcId="{CCDF4786-2E61-4703-ABDE-9502A05010F1}" destId="{EDC148F6-5F30-4C96-AE83-305EB1F9DD41}" srcOrd="0" destOrd="0" presId="urn:microsoft.com/office/officeart/2005/8/layout/orgChart1"/>
    <dgm:cxn modelId="{DF5B6656-CDC5-409E-BECC-D99E3E47E5B1}" type="presParOf" srcId="{EDC148F6-5F30-4C96-AE83-305EB1F9DD41}" destId="{D84238DF-1842-4DE8-8AA5-CD4D0AA08C38}" srcOrd="0" destOrd="0" presId="urn:microsoft.com/office/officeart/2005/8/layout/orgChart1"/>
    <dgm:cxn modelId="{DF6BA49D-A7EB-4A95-95B4-C26268A04C4A}" type="presParOf" srcId="{EDC148F6-5F30-4C96-AE83-305EB1F9DD41}" destId="{252986B0-7C56-4361-859D-08897DC7F038}" srcOrd="1" destOrd="0" presId="urn:microsoft.com/office/officeart/2005/8/layout/orgChart1"/>
    <dgm:cxn modelId="{8353B89E-EC09-4257-8D3E-773021EF6345}" type="presParOf" srcId="{CCDF4786-2E61-4703-ABDE-9502A05010F1}" destId="{BDDA25E0-4D5C-4EC1-8319-CA1170F35C00}" srcOrd="1" destOrd="0" presId="urn:microsoft.com/office/officeart/2005/8/layout/orgChart1"/>
    <dgm:cxn modelId="{3561E24F-8F8A-4F31-913D-B0A7F587AF29}" type="presParOf" srcId="{CCDF4786-2E61-4703-ABDE-9502A05010F1}" destId="{632874B3-B51A-4A0C-B9BA-66E3D115EB80}" srcOrd="2" destOrd="0" presId="urn:microsoft.com/office/officeart/2005/8/layout/orgChart1"/>
    <dgm:cxn modelId="{0FE4B7C4-6684-4D98-9B14-A9091165FFBD}" type="presParOf" srcId="{5F46EE7E-8957-48A1-BE5E-966E700AECED}" destId="{DB131694-A5DE-4081-981F-0C005E530C41}" srcOrd="2" destOrd="0" presId="urn:microsoft.com/office/officeart/2005/8/layout/orgChart1"/>
    <dgm:cxn modelId="{08687BFF-A6AA-4A29-8B92-4C1CF298696E}" type="presParOf" srcId="{5F46EE7E-8957-48A1-BE5E-966E700AECED}" destId="{ABE23A10-EE01-43C8-B55C-0623D2975927}" srcOrd="3" destOrd="0" presId="urn:microsoft.com/office/officeart/2005/8/layout/orgChart1"/>
    <dgm:cxn modelId="{04222D44-0F52-49F1-A1E9-D97DA772E4C2}" type="presParOf" srcId="{ABE23A10-EE01-43C8-B55C-0623D2975927}" destId="{3C6A471F-0E3B-4249-BF30-E7BAA844A7AC}" srcOrd="0" destOrd="0" presId="urn:microsoft.com/office/officeart/2005/8/layout/orgChart1"/>
    <dgm:cxn modelId="{584A937D-D46D-4FBB-A5BB-FBB9C6BEB9C3}" type="presParOf" srcId="{3C6A471F-0E3B-4249-BF30-E7BAA844A7AC}" destId="{8BA83B36-46CF-412D-8DC7-E17D9F50E570}" srcOrd="0" destOrd="0" presId="urn:microsoft.com/office/officeart/2005/8/layout/orgChart1"/>
    <dgm:cxn modelId="{3190C83C-D2B9-436D-A9BF-D4EAE6CAB3F6}" type="presParOf" srcId="{3C6A471F-0E3B-4249-BF30-E7BAA844A7AC}" destId="{2D1F9C4B-01B8-4E01-B06A-2D2C0AEA8FD3}" srcOrd="1" destOrd="0" presId="urn:microsoft.com/office/officeart/2005/8/layout/orgChart1"/>
    <dgm:cxn modelId="{8E252B0A-1842-45EB-BD34-8C5587C3F349}" type="presParOf" srcId="{ABE23A10-EE01-43C8-B55C-0623D2975927}" destId="{8B967A85-527C-4973-9129-A69F0883DF20}" srcOrd="1" destOrd="0" presId="urn:microsoft.com/office/officeart/2005/8/layout/orgChart1"/>
    <dgm:cxn modelId="{F594728B-E33E-478B-8914-574BCB3FF263}" type="presParOf" srcId="{ABE23A10-EE01-43C8-B55C-0623D2975927}" destId="{8605401D-8E1E-425B-9430-B971D75041B3}" srcOrd="2" destOrd="0" presId="urn:microsoft.com/office/officeart/2005/8/layout/orgChart1"/>
    <dgm:cxn modelId="{EEB28875-630B-436A-AF4C-4F46E56310A6}" type="presParOf" srcId="{5F46EE7E-8957-48A1-BE5E-966E700AECED}" destId="{0791B165-23A1-4C64-B90C-A8DE3C072719}" srcOrd="4" destOrd="0" presId="urn:microsoft.com/office/officeart/2005/8/layout/orgChart1"/>
    <dgm:cxn modelId="{9563C008-D2B1-4070-BDB5-572E2F646E9D}" type="presParOf" srcId="{5F46EE7E-8957-48A1-BE5E-966E700AECED}" destId="{528C253F-4BA1-4698-8466-1598DBAD35BD}" srcOrd="5" destOrd="0" presId="urn:microsoft.com/office/officeart/2005/8/layout/orgChart1"/>
    <dgm:cxn modelId="{71A6F970-760A-451D-BA77-4AA4D0E51EF1}" type="presParOf" srcId="{528C253F-4BA1-4698-8466-1598DBAD35BD}" destId="{ADDD7B25-3B56-4D22-93C0-1E72AD442FB3}" srcOrd="0" destOrd="0" presId="urn:microsoft.com/office/officeart/2005/8/layout/orgChart1"/>
    <dgm:cxn modelId="{667E3285-1C0D-4B2B-B161-A10EA93DBA79}" type="presParOf" srcId="{ADDD7B25-3B56-4D22-93C0-1E72AD442FB3}" destId="{8F1C579E-79D2-4E96-AB77-2B74E1726A54}" srcOrd="0" destOrd="0" presId="urn:microsoft.com/office/officeart/2005/8/layout/orgChart1"/>
    <dgm:cxn modelId="{23241112-777E-42E8-A4A7-E286D31B3A9C}" type="presParOf" srcId="{ADDD7B25-3B56-4D22-93C0-1E72AD442FB3}" destId="{D5EEDA28-6493-407A-8C30-2CEDE4A1C971}" srcOrd="1" destOrd="0" presId="urn:microsoft.com/office/officeart/2005/8/layout/orgChart1"/>
    <dgm:cxn modelId="{1BC3CFC4-6FC3-46AA-8B3B-B51F232CC95A}" type="presParOf" srcId="{528C253F-4BA1-4698-8466-1598DBAD35BD}" destId="{D21260F6-7F98-4ACF-998A-A2D2C3E20979}" srcOrd="1" destOrd="0" presId="urn:microsoft.com/office/officeart/2005/8/layout/orgChart1"/>
    <dgm:cxn modelId="{28738354-400C-4E2E-81B9-139A7B9239B9}" type="presParOf" srcId="{528C253F-4BA1-4698-8466-1598DBAD35BD}" destId="{BD39E983-4EAF-4493-A751-A03038406AA4}" srcOrd="2" destOrd="0" presId="urn:microsoft.com/office/officeart/2005/8/layout/orgChart1"/>
    <dgm:cxn modelId="{8004DCDC-DCC4-4B02-B5F3-61567EEA4B68}" type="presParOf" srcId="{5F46EE7E-8957-48A1-BE5E-966E700AECED}" destId="{5171273A-EF25-4815-8DDC-9731BC45E7FA}" srcOrd="6" destOrd="0" presId="urn:microsoft.com/office/officeart/2005/8/layout/orgChart1"/>
    <dgm:cxn modelId="{162907D9-47C6-47BA-A674-5E68A05D9B1B}" type="presParOf" srcId="{5F46EE7E-8957-48A1-BE5E-966E700AECED}" destId="{F6945770-01AC-4D12-AEFC-10AC55B9B1C4}" srcOrd="7" destOrd="0" presId="urn:microsoft.com/office/officeart/2005/8/layout/orgChart1"/>
    <dgm:cxn modelId="{1FBF4BF1-049B-44CA-94A9-AFD385B950FE}" type="presParOf" srcId="{F6945770-01AC-4D12-AEFC-10AC55B9B1C4}" destId="{1C39B46F-BE76-4BBB-ACF5-13B3BB9BD31C}" srcOrd="0" destOrd="0" presId="urn:microsoft.com/office/officeart/2005/8/layout/orgChart1"/>
    <dgm:cxn modelId="{2B255652-C42B-4AA8-AC61-DE3C476BB660}" type="presParOf" srcId="{1C39B46F-BE76-4BBB-ACF5-13B3BB9BD31C}" destId="{BF4D1AA6-941C-4886-BF7C-294A03114532}" srcOrd="0" destOrd="0" presId="urn:microsoft.com/office/officeart/2005/8/layout/orgChart1"/>
    <dgm:cxn modelId="{A58D0C43-3E6E-4CEB-AAA9-663D67155E71}" type="presParOf" srcId="{1C39B46F-BE76-4BBB-ACF5-13B3BB9BD31C}" destId="{C1B60815-3C84-4E96-BCF7-0BA0DD51C145}" srcOrd="1" destOrd="0" presId="urn:microsoft.com/office/officeart/2005/8/layout/orgChart1"/>
    <dgm:cxn modelId="{123717B0-E96A-4249-AEEC-66FB2517A625}" type="presParOf" srcId="{F6945770-01AC-4D12-AEFC-10AC55B9B1C4}" destId="{D73E74EC-824A-4C04-AFB9-FADDDE8453B7}" srcOrd="1" destOrd="0" presId="urn:microsoft.com/office/officeart/2005/8/layout/orgChart1"/>
    <dgm:cxn modelId="{C01E9B14-5628-43FC-95B6-91AF3862E8A4}" type="presParOf" srcId="{F6945770-01AC-4D12-AEFC-10AC55B9B1C4}" destId="{718667F6-7A63-4D31-BBC5-5FE08DF08CF7}" srcOrd="2" destOrd="0" presId="urn:microsoft.com/office/officeart/2005/8/layout/orgChart1"/>
    <dgm:cxn modelId="{F7276F82-1DEB-4BA5-B717-C781202E18C4}" type="presParOf" srcId="{0C8AD90F-3F65-40B8-984C-44113810773A}" destId="{272C0251-13E9-4262-B687-1CC36D7CF1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334E3-2DED-412D-8490-8E20FA0CA3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4119BAD-F8A4-4577-BD11-4C0DCF1980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факторы</a:t>
          </a:r>
        </a:p>
      </dgm:t>
    </dgm:pt>
    <dgm:pt modelId="{0B78357C-3467-4433-901D-E37F1A784E97}" type="parTrans" cxnId="{4C58126C-9D9C-4858-9C10-C01BAD7789BA}">
      <dgm:prSet/>
      <dgm:spPr/>
      <dgm:t>
        <a:bodyPr/>
        <a:lstStyle/>
        <a:p>
          <a:endParaRPr lang="ru-RU"/>
        </a:p>
      </dgm:t>
    </dgm:pt>
    <dgm:pt modelId="{2FBFB4C0-3775-4B92-BDBC-D5FC4C43497D}" type="sibTrans" cxnId="{4C58126C-9D9C-4858-9C10-C01BAD7789BA}">
      <dgm:prSet/>
      <dgm:spPr/>
      <dgm:t>
        <a:bodyPr/>
        <a:lstStyle/>
        <a:p>
          <a:endParaRPr lang="ru-RU"/>
        </a:p>
      </dgm:t>
    </dgm:pt>
    <dgm:pt modelId="{C4FF7DFB-C95A-44D3-AF6F-504B5E8C53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Инфекции</a:t>
          </a:r>
        </a:p>
      </dgm:t>
    </dgm:pt>
    <dgm:pt modelId="{ABBA9BBA-492D-434C-A003-6BABF0E98FE6}" type="parTrans" cxnId="{512E01F2-61C5-470B-A8BA-534B7F9A70E7}">
      <dgm:prSet/>
      <dgm:spPr/>
      <dgm:t>
        <a:bodyPr/>
        <a:lstStyle/>
        <a:p>
          <a:endParaRPr lang="ru-RU"/>
        </a:p>
      </dgm:t>
    </dgm:pt>
    <dgm:pt modelId="{4AF2CD6E-6FEF-40DC-B4FA-634DF7A94219}" type="sibTrans" cxnId="{512E01F2-61C5-470B-A8BA-534B7F9A70E7}">
      <dgm:prSet/>
      <dgm:spPr/>
      <dgm:t>
        <a:bodyPr/>
        <a:lstStyle/>
        <a:p>
          <a:endParaRPr lang="ru-RU"/>
        </a:p>
      </dgm:t>
    </dgm:pt>
    <dgm:pt modelId="{5E711F16-19EC-4EB0-9DF9-E8C2144BF5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</a:p>
      </dgm:t>
    </dgm:pt>
    <dgm:pt modelId="{31B4E3F0-25BB-4CE7-AAD1-2936F84326AD}" type="parTrans" cxnId="{91EFE73B-2F4E-40BA-A085-886AE99D1592}">
      <dgm:prSet/>
      <dgm:spPr/>
      <dgm:t>
        <a:bodyPr/>
        <a:lstStyle/>
        <a:p>
          <a:endParaRPr lang="ru-RU"/>
        </a:p>
      </dgm:t>
    </dgm:pt>
    <dgm:pt modelId="{5451F853-A7AF-495B-8E5B-8526BAA14B8C}" type="sibTrans" cxnId="{91EFE73B-2F4E-40BA-A085-886AE99D1592}">
      <dgm:prSet/>
      <dgm:spPr/>
      <dgm:t>
        <a:bodyPr/>
        <a:lstStyle/>
        <a:p>
          <a:endParaRPr lang="ru-RU"/>
        </a:p>
      </dgm:t>
    </dgm:pt>
    <dgm:pt modelId="{2F1217E3-0BA5-4C2F-A175-4AE25C6357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Интоксикации</a:t>
          </a:r>
        </a:p>
      </dgm:t>
    </dgm:pt>
    <dgm:pt modelId="{8ADE8EA9-1E46-4408-9B0B-56CBF433CDA2}" type="parTrans" cxnId="{F67602A5-3404-4A2B-984D-6B87DFFA8B4E}">
      <dgm:prSet/>
      <dgm:spPr/>
      <dgm:t>
        <a:bodyPr/>
        <a:lstStyle/>
        <a:p>
          <a:endParaRPr lang="ru-RU"/>
        </a:p>
      </dgm:t>
    </dgm:pt>
    <dgm:pt modelId="{06C1EF88-FC52-4A62-B31D-A57F33A9041C}" type="sibTrans" cxnId="{F67602A5-3404-4A2B-984D-6B87DFFA8B4E}">
      <dgm:prSet/>
      <dgm:spPr/>
      <dgm:t>
        <a:bodyPr/>
        <a:lstStyle/>
        <a:p>
          <a:endParaRPr lang="ru-RU"/>
        </a:p>
      </dgm:t>
    </dgm:pt>
    <dgm:pt modelId="{1015EAFD-F11F-4838-B618-2E67E0F64BA6}" type="pres">
      <dgm:prSet presAssocID="{BB9334E3-2DED-412D-8490-8E20FA0CA3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803545-23CB-47B9-9A0B-FC1AF5929E38}" type="pres">
      <dgm:prSet presAssocID="{B4119BAD-F8A4-4577-BD11-4C0DCF198060}" presName="hierRoot1" presStyleCnt="0">
        <dgm:presLayoutVars>
          <dgm:hierBranch val="r"/>
        </dgm:presLayoutVars>
      </dgm:prSet>
      <dgm:spPr/>
    </dgm:pt>
    <dgm:pt modelId="{2302D677-7514-4526-8926-B3049D4E7642}" type="pres">
      <dgm:prSet presAssocID="{B4119BAD-F8A4-4577-BD11-4C0DCF198060}" presName="rootComposite1" presStyleCnt="0"/>
      <dgm:spPr/>
    </dgm:pt>
    <dgm:pt modelId="{7358C4CB-BD75-452C-847C-5AD033C050CD}" type="pres">
      <dgm:prSet presAssocID="{B4119BAD-F8A4-4577-BD11-4C0DCF198060}" presName="rootText1" presStyleLbl="node0" presStyleIdx="0" presStyleCnt="1" custLinFactNeighborX="14595" custLinFactNeighborY="24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41D81-FAF4-4830-964B-9839FBA97BD3}" type="pres">
      <dgm:prSet presAssocID="{B4119BAD-F8A4-4577-BD11-4C0DCF1980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80485CC-9542-4500-A39C-5E7F5CC511FE}" type="pres">
      <dgm:prSet presAssocID="{B4119BAD-F8A4-4577-BD11-4C0DCF198060}" presName="hierChild2" presStyleCnt="0"/>
      <dgm:spPr/>
    </dgm:pt>
    <dgm:pt modelId="{AC54FFED-A611-4B44-A174-52E0363C9F0A}" type="pres">
      <dgm:prSet presAssocID="{ABBA9BBA-492D-434C-A003-6BABF0E98FE6}" presName="Name50" presStyleLbl="parChTrans1D2" presStyleIdx="0" presStyleCnt="3"/>
      <dgm:spPr/>
      <dgm:t>
        <a:bodyPr/>
        <a:lstStyle/>
        <a:p>
          <a:endParaRPr lang="ru-RU"/>
        </a:p>
      </dgm:t>
    </dgm:pt>
    <dgm:pt modelId="{16B946CE-78E1-4998-8901-25461302C079}" type="pres">
      <dgm:prSet presAssocID="{C4FF7DFB-C95A-44D3-AF6F-504B5E8C535C}" presName="hierRoot2" presStyleCnt="0">
        <dgm:presLayoutVars>
          <dgm:hierBranch/>
        </dgm:presLayoutVars>
      </dgm:prSet>
      <dgm:spPr/>
    </dgm:pt>
    <dgm:pt modelId="{1CB6C9BD-A21D-4DC4-8974-D6E8A4199FC8}" type="pres">
      <dgm:prSet presAssocID="{C4FF7DFB-C95A-44D3-AF6F-504B5E8C535C}" presName="rootComposite" presStyleCnt="0"/>
      <dgm:spPr/>
    </dgm:pt>
    <dgm:pt modelId="{07E3CD15-68C8-4C26-96DE-EA39207125A9}" type="pres">
      <dgm:prSet presAssocID="{C4FF7DFB-C95A-44D3-AF6F-504B5E8C535C}" presName="rootText" presStyleLbl="node2" presStyleIdx="0" presStyleCnt="3" custScaleY="84883" custLinFactNeighborX="85091" custLinFactNeighborY="41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C5BA3-51D4-40E1-ADF5-20CD4931ECFB}" type="pres">
      <dgm:prSet presAssocID="{C4FF7DFB-C95A-44D3-AF6F-504B5E8C53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C6C885D6-EDF1-455A-9B0C-21EA9287FDC5}" type="pres">
      <dgm:prSet presAssocID="{C4FF7DFB-C95A-44D3-AF6F-504B5E8C535C}" presName="hierChild4" presStyleCnt="0"/>
      <dgm:spPr/>
    </dgm:pt>
    <dgm:pt modelId="{16772094-7E09-4DB1-9A72-7FCED7F764C4}" type="pres">
      <dgm:prSet presAssocID="{C4FF7DFB-C95A-44D3-AF6F-504B5E8C535C}" presName="hierChild5" presStyleCnt="0"/>
      <dgm:spPr/>
    </dgm:pt>
    <dgm:pt modelId="{97C8BA12-4B23-4468-B992-14B94C5C7C3D}" type="pres">
      <dgm:prSet presAssocID="{31B4E3F0-25BB-4CE7-AAD1-2936F84326AD}" presName="Name50" presStyleLbl="parChTrans1D2" presStyleIdx="1" presStyleCnt="3"/>
      <dgm:spPr/>
      <dgm:t>
        <a:bodyPr/>
        <a:lstStyle/>
        <a:p>
          <a:endParaRPr lang="ru-RU"/>
        </a:p>
      </dgm:t>
    </dgm:pt>
    <dgm:pt modelId="{9DDA54F8-768E-4F41-A92F-2566E7540016}" type="pres">
      <dgm:prSet presAssocID="{5E711F16-19EC-4EB0-9DF9-E8C2144BF5A5}" presName="hierRoot2" presStyleCnt="0">
        <dgm:presLayoutVars>
          <dgm:hierBranch/>
        </dgm:presLayoutVars>
      </dgm:prSet>
      <dgm:spPr/>
    </dgm:pt>
    <dgm:pt modelId="{1A5F1DA6-18CC-4EB4-938C-9C3317F56A5A}" type="pres">
      <dgm:prSet presAssocID="{5E711F16-19EC-4EB0-9DF9-E8C2144BF5A5}" presName="rootComposite" presStyleCnt="0"/>
      <dgm:spPr/>
    </dgm:pt>
    <dgm:pt modelId="{D0AB5742-34F1-4410-8DBF-83D3919BD6DF}" type="pres">
      <dgm:prSet presAssocID="{5E711F16-19EC-4EB0-9DF9-E8C2144BF5A5}" presName="rootText" presStyleLbl="node2" presStyleIdx="1" presStyleCnt="3" custLinFactX="-31612" custLinFactNeighborX="-100000" custLinFactNeighborY="-65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2FD52-A227-480F-848D-E8DF6726DE34}" type="pres">
      <dgm:prSet presAssocID="{5E711F16-19EC-4EB0-9DF9-E8C2144BF5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1F9E7A4-C785-4008-A11D-EB8463D231EF}" type="pres">
      <dgm:prSet presAssocID="{5E711F16-19EC-4EB0-9DF9-E8C2144BF5A5}" presName="hierChild4" presStyleCnt="0"/>
      <dgm:spPr/>
    </dgm:pt>
    <dgm:pt modelId="{767714D8-53C9-4029-8647-49C3B56E222A}" type="pres">
      <dgm:prSet presAssocID="{5E711F16-19EC-4EB0-9DF9-E8C2144BF5A5}" presName="hierChild5" presStyleCnt="0"/>
      <dgm:spPr/>
    </dgm:pt>
    <dgm:pt modelId="{30D6C31D-89F1-466A-A184-40E95A9A33EE}" type="pres">
      <dgm:prSet presAssocID="{8ADE8EA9-1E46-4408-9B0B-56CBF433CDA2}" presName="Name50" presStyleLbl="parChTrans1D2" presStyleIdx="2" presStyleCnt="3"/>
      <dgm:spPr/>
      <dgm:t>
        <a:bodyPr/>
        <a:lstStyle/>
        <a:p>
          <a:endParaRPr lang="ru-RU"/>
        </a:p>
      </dgm:t>
    </dgm:pt>
    <dgm:pt modelId="{60E35B3F-5DFA-49A8-AB4F-474033062C98}" type="pres">
      <dgm:prSet presAssocID="{2F1217E3-0BA5-4C2F-A175-4AE25C635789}" presName="hierRoot2" presStyleCnt="0">
        <dgm:presLayoutVars>
          <dgm:hierBranch/>
        </dgm:presLayoutVars>
      </dgm:prSet>
      <dgm:spPr/>
    </dgm:pt>
    <dgm:pt modelId="{D25554D6-0311-4BE0-BA00-2A86E932B515}" type="pres">
      <dgm:prSet presAssocID="{2F1217E3-0BA5-4C2F-A175-4AE25C635789}" presName="rootComposite" presStyleCnt="0"/>
      <dgm:spPr/>
    </dgm:pt>
    <dgm:pt modelId="{FDE0E60D-F054-4E12-BA11-34FF84B6F322}" type="pres">
      <dgm:prSet presAssocID="{2F1217E3-0BA5-4C2F-A175-4AE25C635789}" presName="rootText" presStyleLbl="node2" presStyleIdx="2" presStyleCnt="3" custLinFactNeighborX="22651" custLinFactNeighborY="-58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8FB5D-2621-4F24-A2A7-66A7BBC6DE4C}" type="pres">
      <dgm:prSet presAssocID="{2F1217E3-0BA5-4C2F-A175-4AE25C635789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E4B032-59DF-4E9B-B312-ACFF3B124954}" type="pres">
      <dgm:prSet presAssocID="{2F1217E3-0BA5-4C2F-A175-4AE25C635789}" presName="hierChild4" presStyleCnt="0"/>
      <dgm:spPr/>
    </dgm:pt>
    <dgm:pt modelId="{44F5A749-BE45-41E5-B4E7-5EE533E0A64D}" type="pres">
      <dgm:prSet presAssocID="{2F1217E3-0BA5-4C2F-A175-4AE25C635789}" presName="hierChild5" presStyleCnt="0"/>
      <dgm:spPr/>
    </dgm:pt>
    <dgm:pt modelId="{9F2A6279-7541-4DBA-9AE8-3E0783AB5B9E}" type="pres">
      <dgm:prSet presAssocID="{B4119BAD-F8A4-4577-BD11-4C0DCF198060}" presName="hierChild3" presStyleCnt="0"/>
      <dgm:spPr/>
    </dgm:pt>
  </dgm:ptLst>
  <dgm:cxnLst>
    <dgm:cxn modelId="{CBEE2F2E-8598-4C94-88B3-180CAAED4BB9}" type="presOf" srcId="{2F1217E3-0BA5-4C2F-A175-4AE25C635789}" destId="{AC38FB5D-2621-4F24-A2A7-66A7BBC6DE4C}" srcOrd="1" destOrd="0" presId="urn:microsoft.com/office/officeart/2005/8/layout/orgChart1"/>
    <dgm:cxn modelId="{4C349832-FA5C-4842-987C-D92C5348A9E0}" type="presOf" srcId="{2F1217E3-0BA5-4C2F-A175-4AE25C635789}" destId="{FDE0E60D-F054-4E12-BA11-34FF84B6F322}" srcOrd="0" destOrd="0" presId="urn:microsoft.com/office/officeart/2005/8/layout/orgChart1"/>
    <dgm:cxn modelId="{9AB2AF7E-46B2-4D22-845D-96B408CDD286}" type="presOf" srcId="{B4119BAD-F8A4-4577-BD11-4C0DCF198060}" destId="{E5941D81-FAF4-4830-964B-9839FBA97BD3}" srcOrd="1" destOrd="0" presId="urn:microsoft.com/office/officeart/2005/8/layout/orgChart1"/>
    <dgm:cxn modelId="{512E01F2-61C5-470B-A8BA-534B7F9A70E7}" srcId="{B4119BAD-F8A4-4577-BD11-4C0DCF198060}" destId="{C4FF7DFB-C95A-44D3-AF6F-504B5E8C535C}" srcOrd="0" destOrd="0" parTransId="{ABBA9BBA-492D-434C-A003-6BABF0E98FE6}" sibTransId="{4AF2CD6E-6FEF-40DC-B4FA-634DF7A94219}"/>
    <dgm:cxn modelId="{B90B9A19-EB8C-4980-AD5D-3294D8A42AAF}" type="presOf" srcId="{C4FF7DFB-C95A-44D3-AF6F-504B5E8C535C}" destId="{908C5BA3-51D4-40E1-ADF5-20CD4931ECFB}" srcOrd="1" destOrd="0" presId="urn:microsoft.com/office/officeart/2005/8/layout/orgChart1"/>
    <dgm:cxn modelId="{4C58126C-9D9C-4858-9C10-C01BAD7789BA}" srcId="{BB9334E3-2DED-412D-8490-8E20FA0CA3F0}" destId="{B4119BAD-F8A4-4577-BD11-4C0DCF198060}" srcOrd="0" destOrd="0" parTransId="{0B78357C-3467-4433-901D-E37F1A784E97}" sibTransId="{2FBFB4C0-3775-4B92-BDBC-D5FC4C43497D}"/>
    <dgm:cxn modelId="{18CEBA16-C244-494E-8497-74C832A622D9}" type="presOf" srcId="{5E711F16-19EC-4EB0-9DF9-E8C2144BF5A5}" destId="{D0AB5742-34F1-4410-8DBF-83D3919BD6DF}" srcOrd="0" destOrd="0" presId="urn:microsoft.com/office/officeart/2005/8/layout/orgChart1"/>
    <dgm:cxn modelId="{91EFE73B-2F4E-40BA-A085-886AE99D1592}" srcId="{B4119BAD-F8A4-4577-BD11-4C0DCF198060}" destId="{5E711F16-19EC-4EB0-9DF9-E8C2144BF5A5}" srcOrd="1" destOrd="0" parTransId="{31B4E3F0-25BB-4CE7-AAD1-2936F84326AD}" sibTransId="{5451F853-A7AF-495B-8E5B-8526BAA14B8C}"/>
    <dgm:cxn modelId="{F67602A5-3404-4A2B-984D-6B87DFFA8B4E}" srcId="{B4119BAD-F8A4-4577-BD11-4C0DCF198060}" destId="{2F1217E3-0BA5-4C2F-A175-4AE25C635789}" srcOrd="2" destOrd="0" parTransId="{8ADE8EA9-1E46-4408-9B0B-56CBF433CDA2}" sibTransId="{06C1EF88-FC52-4A62-B31D-A57F33A9041C}"/>
    <dgm:cxn modelId="{090A5DF4-51B0-422B-8163-81C4940C18B4}" type="presOf" srcId="{8ADE8EA9-1E46-4408-9B0B-56CBF433CDA2}" destId="{30D6C31D-89F1-466A-A184-40E95A9A33EE}" srcOrd="0" destOrd="0" presId="urn:microsoft.com/office/officeart/2005/8/layout/orgChart1"/>
    <dgm:cxn modelId="{DFC980AA-473C-472D-A674-CF01D587F608}" type="presOf" srcId="{B4119BAD-F8A4-4577-BD11-4C0DCF198060}" destId="{7358C4CB-BD75-452C-847C-5AD033C050CD}" srcOrd="0" destOrd="0" presId="urn:microsoft.com/office/officeart/2005/8/layout/orgChart1"/>
    <dgm:cxn modelId="{CCA797F5-3CB2-419C-863B-7E1A6803A1C9}" type="presOf" srcId="{ABBA9BBA-492D-434C-A003-6BABF0E98FE6}" destId="{AC54FFED-A611-4B44-A174-52E0363C9F0A}" srcOrd="0" destOrd="0" presId="urn:microsoft.com/office/officeart/2005/8/layout/orgChart1"/>
    <dgm:cxn modelId="{871D2697-123D-4A8F-8F77-43A453C33242}" type="presOf" srcId="{31B4E3F0-25BB-4CE7-AAD1-2936F84326AD}" destId="{97C8BA12-4B23-4468-B992-14B94C5C7C3D}" srcOrd="0" destOrd="0" presId="urn:microsoft.com/office/officeart/2005/8/layout/orgChart1"/>
    <dgm:cxn modelId="{8E303386-254F-49CD-AB45-57EC522E2B09}" type="presOf" srcId="{BB9334E3-2DED-412D-8490-8E20FA0CA3F0}" destId="{1015EAFD-F11F-4838-B618-2E67E0F64BA6}" srcOrd="0" destOrd="0" presId="urn:microsoft.com/office/officeart/2005/8/layout/orgChart1"/>
    <dgm:cxn modelId="{9A7CC146-0BE0-40F3-86F8-04DD27CF5745}" type="presOf" srcId="{C4FF7DFB-C95A-44D3-AF6F-504B5E8C535C}" destId="{07E3CD15-68C8-4C26-96DE-EA39207125A9}" srcOrd="0" destOrd="0" presId="urn:microsoft.com/office/officeart/2005/8/layout/orgChart1"/>
    <dgm:cxn modelId="{969D9029-9033-4A6A-93C7-896FE840F3ED}" type="presOf" srcId="{5E711F16-19EC-4EB0-9DF9-E8C2144BF5A5}" destId="{C982FD52-A227-480F-848D-E8DF6726DE34}" srcOrd="1" destOrd="0" presId="urn:microsoft.com/office/officeart/2005/8/layout/orgChart1"/>
    <dgm:cxn modelId="{EBB097BE-37A8-4308-8A58-4D9EB3E0BA40}" type="presParOf" srcId="{1015EAFD-F11F-4838-B618-2E67E0F64BA6}" destId="{F1803545-23CB-47B9-9A0B-FC1AF5929E38}" srcOrd="0" destOrd="0" presId="urn:microsoft.com/office/officeart/2005/8/layout/orgChart1"/>
    <dgm:cxn modelId="{E05FDAE1-B24D-438A-84EA-521E6FE61F00}" type="presParOf" srcId="{F1803545-23CB-47B9-9A0B-FC1AF5929E38}" destId="{2302D677-7514-4526-8926-B3049D4E7642}" srcOrd="0" destOrd="0" presId="urn:microsoft.com/office/officeart/2005/8/layout/orgChart1"/>
    <dgm:cxn modelId="{D7598F67-D33A-4F59-AC70-4A8DC73252D5}" type="presParOf" srcId="{2302D677-7514-4526-8926-B3049D4E7642}" destId="{7358C4CB-BD75-452C-847C-5AD033C050CD}" srcOrd="0" destOrd="0" presId="urn:microsoft.com/office/officeart/2005/8/layout/orgChart1"/>
    <dgm:cxn modelId="{34ED944C-B6B8-41DF-BC3D-DF41415C0D61}" type="presParOf" srcId="{2302D677-7514-4526-8926-B3049D4E7642}" destId="{E5941D81-FAF4-4830-964B-9839FBA97BD3}" srcOrd="1" destOrd="0" presId="urn:microsoft.com/office/officeart/2005/8/layout/orgChart1"/>
    <dgm:cxn modelId="{07FE1451-5C32-4819-84C4-1EDB9F3E961C}" type="presParOf" srcId="{F1803545-23CB-47B9-9A0B-FC1AF5929E38}" destId="{E80485CC-9542-4500-A39C-5E7F5CC511FE}" srcOrd="1" destOrd="0" presId="urn:microsoft.com/office/officeart/2005/8/layout/orgChart1"/>
    <dgm:cxn modelId="{A2E8DBD4-8983-4236-8AAE-87C4D9FB8D7B}" type="presParOf" srcId="{E80485CC-9542-4500-A39C-5E7F5CC511FE}" destId="{AC54FFED-A611-4B44-A174-52E0363C9F0A}" srcOrd="0" destOrd="0" presId="urn:microsoft.com/office/officeart/2005/8/layout/orgChart1"/>
    <dgm:cxn modelId="{1BA3D814-43ED-4B2E-B598-330E5DC36DCE}" type="presParOf" srcId="{E80485CC-9542-4500-A39C-5E7F5CC511FE}" destId="{16B946CE-78E1-4998-8901-25461302C079}" srcOrd="1" destOrd="0" presId="urn:microsoft.com/office/officeart/2005/8/layout/orgChart1"/>
    <dgm:cxn modelId="{6F37D93B-2B4D-4887-A9BE-12B4459F6C3D}" type="presParOf" srcId="{16B946CE-78E1-4998-8901-25461302C079}" destId="{1CB6C9BD-A21D-4DC4-8974-D6E8A4199FC8}" srcOrd="0" destOrd="0" presId="urn:microsoft.com/office/officeart/2005/8/layout/orgChart1"/>
    <dgm:cxn modelId="{D0B543DF-FB71-4454-B05E-A59E245F21F4}" type="presParOf" srcId="{1CB6C9BD-A21D-4DC4-8974-D6E8A4199FC8}" destId="{07E3CD15-68C8-4C26-96DE-EA39207125A9}" srcOrd="0" destOrd="0" presId="urn:microsoft.com/office/officeart/2005/8/layout/orgChart1"/>
    <dgm:cxn modelId="{3E911AC3-02A7-4E0B-B716-94372E1234D8}" type="presParOf" srcId="{1CB6C9BD-A21D-4DC4-8974-D6E8A4199FC8}" destId="{908C5BA3-51D4-40E1-ADF5-20CD4931ECFB}" srcOrd="1" destOrd="0" presId="urn:microsoft.com/office/officeart/2005/8/layout/orgChart1"/>
    <dgm:cxn modelId="{5808E1A7-9D8A-4141-8B0E-5EB5E165DE6E}" type="presParOf" srcId="{16B946CE-78E1-4998-8901-25461302C079}" destId="{C6C885D6-EDF1-455A-9B0C-21EA9287FDC5}" srcOrd="1" destOrd="0" presId="urn:microsoft.com/office/officeart/2005/8/layout/orgChart1"/>
    <dgm:cxn modelId="{AF711785-4A01-45D6-840E-30E42152D7AE}" type="presParOf" srcId="{16B946CE-78E1-4998-8901-25461302C079}" destId="{16772094-7E09-4DB1-9A72-7FCED7F764C4}" srcOrd="2" destOrd="0" presId="urn:microsoft.com/office/officeart/2005/8/layout/orgChart1"/>
    <dgm:cxn modelId="{8B9A8B61-C15B-46C0-B554-30F5C3457FF0}" type="presParOf" srcId="{E80485CC-9542-4500-A39C-5E7F5CC511FE}" destId="{97C8BA12-4B23-4468-B992-14B94C5C7C3D}" srcOrd="2" destOrd="0" presId="urn:microsoft.com/office/officeart/2005/8/layout/orgChart1"/>
    <dgm:cxn modelId="{C389D0FA-A053-425B-A58B-24694810833D}" type="presParOf" srcId="{E80485CC-9542-4500-A39C-5E7F5CC511FE}" destId="{9DDA54F8-768E-4F41-A92F-2566E7540016}" srcOrd="3" destOrd="0" presId="urn:microsoft.com/office/officeart/2005/8/layout/orgChart1"/>
    <dgm:cxn modelId="{9C9498F3-B56B-48C7-AB69-02DF7EDC2500}" type="presParOf" srcId="{9DDA54F8-768E-4F41-A92F-2566E7540016}" destId="{1A5F1DA6-18CC-4EB4-938C-9C3317F56A5A}" srcOrd="0" destOrd="0" presId="urn:microsoft.com/office/officeart/2005/8/layout/orgChart1"/>
    <dgm:cxn modelId="{B8DBFCB4-EC42-4FF8-9BB2-F718718918C8}" type="presParOf" srcId="{1A5F1DA6-18CC-4EB4-938C-9C3317F56A5A}" destId="{D0AB5742-34F1-4410-8DBF-83D3919BD6DF}" srcOrd="0" destOrd="0" presId="urn:microsoft.com/office/officeart/2005/8/layout/orgChart1"/>
    <dgm:cxn modelId="{D815C316-4E4D-4F20-8B0A-B9851890FFBF}" type="presParOf" srcId="{1A5F1DA6-18CC-4EB4-938C-9C3317F56A5A}" destId="{C982FD52-A227-480F-848D-E8DF6726DE34}" srcOrd="1" destOrd="0" presId="urn:microsoft.com/office/officeart/2005/8/layout/orgChart1"/>
    <dgm:cxn modelId="{7C935B2F-FBA8-4A86-8F61-A366C8498702}" type="presParOf" srcId="{9DDA54F8-768E-4F41-A92F-2566E7540016}" destId="{61F9E7A4-C785-4008-A11D-EB8463D231EF}" srcOrd="1" destOrd="0" presId="urn:microsoft.com/office/officeart/2005/8/layout/orgChart1"/>
    <dgm:cxn modelId="{C431B3E3-8E67-4CBB-84CE-B4AD08A3977C}" type="presParOf" srcId="{9DDA54F8-768E-4F41-A92F-2566E7540016}" destId="{767714D8-53C9-4029-8647-49C3B56E222A}" srcOrd="2" destOrd="0" presId="urn:microsoft.com/office/officeart/2005/8/layout/orgChart1"/>
    <dgm:cxn modelId="{3A5819C5-1D71-4BA4-A746-2A5FAECB6B9D}" type="presParOf" srcId="{E80485CC-9542-4500-A39C-5E7F5CC511FE}" destId="{30D6C31D-89F1-466A-A184-40E95A9A33EE}" srcOrd="4" destOrd="0" presId="urn:microsoft.com/office/officeart/2005/8/layout/orgChart1"/>
    <dgm:cxn modelId="{8840F890-1BD3-4176-B0E1-C424AE4C429B}" type="presParOf" srcId="{E80485CC-9542-4500-A39C-5E7F5CC511FE}" destId="{60E35B3F-5DFA-49A8-AB4F-474033062C98}" srcOrd="5" destOrd="0" presId="urn:microsoft.com/office/officeart/2005/8/layout/orgChart1"/>
    <dgm:cxn modelId="{99B15492-3DCA-4486-86FA-7C78B951420F}" type="presParOf" srcId="{60E35B3F-5DFA-49A8-AB4F-474033062C98}" destId="{D25554D6-0311-4BE0-BA00-2A86E932B515}" srcOrd="0" destOrd="0" presId="urn:microsoft.com/office/officeart/2005/8/layout/orgChart1"/>
    <dgm:cxn modelId="{F908E98A-84D5-4007-B723-5A4A156E3796}" type="presParOf" srcId="{D25554D6-0311-4BE0-BA00-2A86E932B515}" destId="{FDE0E60D-F054-4E12-BA11-34FF84B6F322}" srcOrd="0" destOrd="0" presId="urn:microsoft.com/office/officeart/2005/8/layout/orgChart1"/>
    <dgm:cxn modelId="{709C3483-0C42-46F9-A139-6D531801C81F}" type="presParOf" srcId="{D25554D6-0311-4BE0-BA00-2A86E932B515}" destId="{AC38FB5D-2621-4F24-A2A7-66A7BBC6DE4C}" srcOrd="1" destOrd="0" presId="urn:microsoft.com/office/officeart/2005/8/layout/orgChart1"/>
    <dgm:cxn modelId="{F7B0CC28-3858-4C07-A3D9-49654E8C7392}" type="presParOf" srcId="{60E35B3F-5DFA-49A8-AB4F-474033062C98}" destId="{3FE4B032-59DF-4E9B-B312-ACFF3B124954}" srcOrd="1" destOrd="0" presId="urn:microsoft.com/office/officeart/2005/8/layout/orgChart1"/>
    <dgm:cxn modelId="{18023577-E459-457C-B12D-875EB4EC8714}" type="presParOf" srcId="{60E35B3F-5DFA-49A8-AB4F-474033062C98}" destId="{44F5A749-BE45-41E5-B4E7-5EE533E0A64D}" srcOrd="2" destOrd="0" presId="urn:microsoft.com/office/officeart/2005/8/layout/orgChart1"/>
    <dgm:cxn modelId="{2A66F34D-C683-48DE-90DF-747DED71A0B9}" type="presParOf" srcId="{F1803545-23CB-47B9-9A0B-FC1AF5929E38}" destId="{9F2A6279-7541-4DBA-9AE8-3E0783AB5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7340A-36AC-42A4-881A-2F5EF5898E6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C77E77-0B21-4E33-A741-F77417C7D90B}">
      <dgm:prSet phldrT="[Текст]" custT="1"/>
      <dgm:spPr/>
      <dgm:t>
        <a:bodyPr/>
        <a:lstStyle/>
        <a:p>
          <a:r>
            <a:rPr lang="ru-RU" sz="2400" b="1" smtClean="0">
              <a:latin typeface="Bookman Old Style" pitchFamily="18" charset="0"/>
            </a:rPr>
            <a:t>Виды</a:t>
          </a:r>
        </a:p>
        <a:p>
          <a:r>
            <a:rPr lang="ru-RU" sz="2400" b="1" smtClean="0">
              <a:latin typeface="Bookman Old Style" pitchFamily="18" charset="0"/>
            </a:rPr>
            <a:t>речевой</a:t>
          </a:r>
        </a:p>
        <a:p>
          <a:r>
            <a:rPr lang="ru-RU" sz="2400" b="1" smtClean="0">
              <a:latin typeface="Bookman Old Style" pitchFamily="18" charset="0"/>
            </a:rPr>
            <a:t>патологии</a:t>
          </a:r>
          <a:endParaRPr lang="ru-RU" sz="2400" b="1" dirty="0">
            <a:latin typeface="Bookman Old Style" pitchFamily="18" charset="0"/>
          </a:endParaRPr>
        </a:p>
      </dgm:t>
    </dgm:pt>
    <dgm:pt modelId="{72276596-19CE-4419-95F9-7D018189D629}" type="parTrans" cxnId="{E8067A30-0C74-4DB8-B0FC-F0CAE7D7D398}">
      <dgm:prSet/>
      <dgm:spPr/>
      <dgm:t>
        <a:bodyPr/>
        <a:lstStyle/>
        <a:p>
          <a:endParaRPr lang="ru-RU"/>
        </a:p>
      </dgm:t>
    </dgm:pt>
    <dgm:pt modelId="{6040592F-182F-4276-BD6D-66DBC8AF02BA}" type="sibTrans" cxnId="{E8067A30-0C74-4DB8-B0FC-F0CAE7D7D398}">
      <dgm:prSet/>
      <dgm:spPr/>
      <dgm:t>
        <a:bodyPr/>
        <a:lstStyle/>
        <a:p>
          <a:endParaRPr lang="ru-RU"/>
        </a:p>
      </dgm:t>
    </dgm:pt>
    <dgm:pt modelId="{5FDFCE22-A6A7-4B4C-A053-B07A3051D159}">
      <dgm:prSet phldrT="[Текст]" custT="1"/>
      <dgm:spPr/>
      <dgm:t>
        <a:bodyPr/>
        <a:lstStyle/>
        <a:p>
          <a:r>
            <a:rPr lang="ru-RU" sz="2400" b="1" smtClean="0">
              <a:latin typeface="Bookman Old Style" pitchFamily="18" charset="0"/>
            </a:rPr>
            <a:t>Дислалия</a:t>
          </a:r>
          <a:endParaRPr lang="ru-RU" sz="2400" b="1" dirty="0">
            <a:latin typeface="Bookman Old Style" pitchFamily="18" charset="0"/>
          </a:endParaRPr>
        </a:p>
      </dgm:t>
    </dgm:pt>
    <dgm:pt modelId="{F1097839-1E65-459F-902E-3D85698931EA}" type="parTrans" cxnId="{0230F701-B770-46DD-8693-29D1E542B11D}">
      <dgm:prSet/>
      <dgm:spPr/>
      <dgm:t>
        <a:bodyPr/>
        <a:lstStyle/>
        <a:p>
          <a:endParaRPr lang="ru-RU"/>
        </a:p>
      </dgm:t>
    </dgm:pt>
    <dgm:pt modelId="{86DEC3BA-2C1B-45C7-9D84-D892A0E405B1}" type="sibTrans" cxnId="{0230F701-B770-46DD-8693-29D1E542B11D}">
      <dgm:prSet/>
      <dgm:spPr/>
      <dgm:t>
        <a:bodyPr/>
        <a:lstStyle/>
        <a:p>
          <a:endParaRPr lang="ru-RU"/>
        </a:p>
      </dgm:t>
    </dgm:pt>
    <dgm:pt modelId="{CD04E272-B27B-406E-8806-14532CE1196E}">
      <dgm:prSet phldrT="[Текст]" custT="1"/>
      <dgm:spPr/>
      <dgm:t>
        <a:bodyPr/>
        <a:lstStyle/>
        <a:p>
          <a:r>
            <a:rPr lang="ru-RU" sz="2400" b="1" smtClean="0">
              <a:latin typeface="Bookman Old Style" pitchFamily="18" charset="0"/>
            </a:rPr>
            <a:t>Дизартрия</a:t>
          </a:r>
          <a:endParaRPr lang="ru-RU" sz="2400" b="1" dirty="0">
            <a:latin typeface="Bookman Old Style" pitchFamily="18" charset="0"/>
          </a:endParaRPr>
        </a:p>
      </dgm:t>
    </dgm:pt>
    <dgm:pt modelId="{9587CBEE-EA21-4F25-978D-0EB911C3524D}" type="parTrans" cxnId="{86DA1A7B-172F-4F4C-8049-7C9D4238F593}">
      <dgm:prSet/>
      <dgm:spPr/>
      <dgm:t>
        <a:bodyPr/>
        <a:lstStyle/>
        <a:p>
          <a:endParaRPr lang="ru-RU"/>
        </a:p>
      </dgm:t>
    </dgm:pt>
    <dgm:pt modelId="{F7EF3DB4-D857-4B2D-A727-7238AFC92B01}" type="sibTrans" cxnId="{86DA1A7B-172F-4F4C-8049-7C9D4238F593}">
      <dgm:prSet/>
      <dgm:spPr/>
      <dgm:t>
        <a:bodyPr/>
        <a:lstStyle/>
        <a:p>
          <a:endParaRPr lang="ru-RU"/>
        </a:p>
      </dgm:t>
    </dgm:pt>
    <dgm:pt modelId="{B34D178F-CA03-45E7-B62E-CCBB71F9188C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Алалия</a:t>
          </a:r>
          <a:endParaRPr lang="ru-RU" sz="2400" b="1" dirty="0">
            <a:latin typeface="Bookman Old Style" pitchFamily="18" charset="0"/>
          </a:endParaRPr>
        </a:p>
      </dgm:t>
    </dgm:pt>
    <dgm:pt modelId="{3F84B616-F46E-4DF5-8100-155588F7F623}" type="parTrans" cxnId="{24305A5C-E566-4577-877D-CF1BC97CA884}">
      <dgm:prSet/>
      <dgm:spPr/>
      <dgm:t>
        <a:bodyPr/>
        <a:lstStyle/>
        <a:p>
          <a:endParaRPr lang="ru-RU"/>
        </a:p>
      </dgm:t>
    </dgm:pt>
    <dgm:pt modelId="{60684268-467A-4A20-9AE6-56724FC21865}" type="sibTrans" cxnId="{24305A5C-E566-4577-877D-CF1BC97CA884}">
      <dgm:prSet/>
      <dgm:spPr/>
      <dgm:t>
        <a:bodyPr/>
        <a:lstStyle/>
        <a:p>
          <a:endParaRPr lang="ru-RU"/>
        </a:p>
      </dgm:t>
    </dgm:pt>
    <dgm:pt modelId="{260A4F6B-CC4D-4079-BB86-604880CF0BD6}">
      <dgm:prSet phldrT="[Текст]" custT="1"/>
      <dgm:spPr/>
      <dgm:t>
        <a:bodyPr/>
        <a:lstStyle/>
        <a:p>
          <a:r>
            <a:rPr lang="ru-RU" sz="2400" b="1" smtClean="0">
              <a:latin typeface="Bookman Old Style" pitchFamily="18" charset="0"/>
            </a:rPr>
            <a:t>Ринолалия</a:t>
          </a:r>
          <a:endParaRPr lang="ru-RU" sz="2400" b="1" dirty="0">
            <a:latin typeface="Bookman Old Style" pitchFamily="18" charset="0"/>
          </a:endParaRPr>
        </a:p>
      </dgm:t>
    </dgm:pt>
    <dgm:pt modelId="{53DF9B2B-4EE5-4010-ABF1-6ADF65CBFBA5}" type="parTrans" cxnId="{8219261D-A6FF-4249-8211-51CE2C0A6412}">
      <dgm:prSet/>
      <dgm:spPr/>
      <dgm:t>
        <a:bodyPr/>
        <a:lstStyle/>
        <a:p>
          <a:endParaRPr lang="ru-RU"/>
        </a:p>
      </dgm:t>
    </dgm:pt>
    <dgm:pt modelId="{3A531547-E528-4343-B134-DF7E2CE0DF02}" type="sibTrans" cxnId="{8219261D-A6FF-4249-8211-51CE2C0A6412}">
      <dgm:prSet/>
      <dgm:spPr/>
      <dgm:t>
        <a:bodyPr/>
        <a:lstStyle/>
        <a:p>
          <a:endParaRPr lang="ru-RU"/>
        </a:p>
      </dgm:t>
    </dgm:pt>
    <dgm:pt modelId="{EAB6AA56-673E-4696-9A39-35A6356318C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Bookman Old Style" pitchFamily="18" charset="0"/>
            </a:rPr>
            <a:t>Заикание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78C55A97-B5F8-429F-8920-3A92BDD31AE2}" type="parTrans" cxnId="{A49B729B-BDB5-4733-89C9-644A482A0F77}">
      <dgm:prSet/>
      <dgm:spPr/>
      <dgm:t>
        <a:bodyPr/>
        <a:lstStyle/>
        <a:p>
          <a:endParaRPr lang="ru-RU"/>
        </a:p>
      </dgm:t>
    </dgm:pt>
    <dgm:pt modelId="{76779FAE-4F20-489B-8B75-8687F85419E4}" type="sibTrans" cxnId="{A49B729B-BDB5-4733-89C9-644A482A0F77}">
      <dgm:prSet/>
      <dgm:spPr/>
      <dgm:t>
        <a:bodyPr/>
        <a:lstStyle/>
        <a:p>
          <a:endParaRPr lang="ru-RU"/>
        </a:p>
      </dgm:t>
    </dgm:pt>
    <dgm:pt modelId="{7F9902C5-F567-4478-8CFC-EF601B6E45B9}">
      <dgm:prSet/>
      <dgm:spPr/>
      <dgm:t>
        <a:bodyPr/>
        <a:lstStyle/>
        <a:p>
          <a:endParaRPr lang="ru-RU"/>
        </a:p>
      </dgm:t>
    </dgm:pt>
    <dgm:pt modelId="{DFB6DDE9-E323-44BD-88BD-AFEBF55AE833}" type="parTrans" cxnId="{238B7731-CCA5-4FF4-A258-A575DDB13C90}">
      <dgm:prSet/>
      <dgm:spPr/>
      <dgm:t>
        <a:bodyPr/>
        <a:lstStyle/>
        <a:p>
          <a:endParaRPr lang="ru-RU"/>
        </a:p>
      </dgm:t>
    </dgm:pt>
    <dgm:pt modelId="{44BDA571-C1C0-4A19-81D4-C9E654DD6D67}" type="sibTrans" cxnId="{238B7731-CCA5-4FF4-A258-A575DDB13C90}">
      <dgm:prSet/>
      <dgm:spPr/>
      <dgm:t>
        <a:bodyPr/>
        <a:lstStyle/>
        <a:p>
          <a:endParaRPr lang="ru-RU"/>
        </a:p>
      </dgm:t>
    </dgm:pt>
    <dgm:pt modelId="{D3AD3680-A7AF-4948-8367-8258A38AE933}">
      <dgm:prSet/>
      <dgm:spPr/>
      <dgm:t>
        <a:bodyPr/>
        <a:lstStyle/>
        <a:p>
          <a:endParaRPr lang="ru-RU"/>
        </a:p>
      </dgm:t>
    </dgm:pt>
    <dgm:pt modelId="{0828B705-CE99-4047-A404-5DB9A44847B4}" type="parTrans" cxnId="{4320274C-748D-46F8-BB6C-E04715659096}">
      <dgm:prSet/>
      <dgm:spPr/>
      <dgm:t>
        <a:bodyPr/>
        <a:lstStyle/>
        <a:p>
          <a:endParaRPr lang="ru-RU"/>
        </a:p>
      </dgm:t>
    </dgm:pt>
    <dgm:pt modelId="{C63DE022-7D56-4CDC-A10A-9F92817FCE47}" type="sibTrans" cxnId="{4320274C-748D-46F8-BB6C-E04715659096}">
      <dgm:prSet/>
      <dgm:spPr/>
      <dgm:t>
        <a:bodyPr/>
        <a:lstStyle/>
        <a:p>
          <a:endParaRPr lang="ru-RU"/>
        </a:p>
      </dgm:t>
    </dgm:pt>
    <dgm:pt modelId="{DDD0A3C1-A0C1-4309-9B1B-BCC2DF8D042F}">
      <dgm:prSet/>
      <dgm:spPr/>
      <dgm:t>
        <a:bodyPr/>
        <a:lstStyle/>
        <a:p>
          <a:endParaRPr lang="ru-RU"/>
        </a:p>
      </dgm:t>
    </dgm:pt>
    <dgm:pt modelId="{7103C438-B28A-4857-AD9C-599B35654195}" type="parTrans" cxnId="{B0043A85-76CE-4EA8-8FFD-AE9F8558A1ED}">
      <dgm:prSet/>
      <dgm:spPr/>
      <dgm:t>
        <a:bodyPr/>
        <a:lstStyle/>
        <a:p>
          <a:endParaRPr lang="ru-RU"/>
        </a:p>
      </dgm:t>
    </dgm:pt>
    <dgm:pt modelId="{B45DE7C4-42FC-42AC-BF5D-A6144A501A50}" type="sibTrans" cxnId="{B0043A85-76CE-4EA8-8FFD-AE9F8558A1ED}">
      <dgm:prSet/>
      <dgm:spPr/>
      <dgm:t>
        <a:bodyPr/>
        <a:lstStyle/>
        <a:p>
          <a:endParaRPr lang="ru-RU"/>
        </a:p>
      </dgm:t>
    </dgm:pt>
    <dgm:pt modelId="{88919CBC-6B3C-4642-BD8A-1982F7B7BFAB}" type="pres">
      <dgm:prSet presAssocID="{C067340A-36AC-42A4-881A-2F5EF5898E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884DC-84FD-4D27-9FC6-CDA4219687AB}" type="pres">
      <dgm:prSet presAssocID="{E7C77E77-0B21-4E33-A741-F77417C7D90B}" presName="centerShape" presStyleLbl="node0" presStyleIdx="0" presStyleCnt="1" custScaleX="140222" custLinFactNeighborX="-54" custLinFactNeighborY="363"/>
      <dgm:spPr/>
      <dgm:t>
        <a:bodyPr/>
        <a:lstStyle/>
        <a:p>
          <a:endParaRPr lang="ru-RU"/>
        </a:p>
      </dgm:t>
    </dgm:pt>
    <dgm:pt modelId="{2231E2B5-E469-4DC8-ADE2-12D3A9FA9694}" type="pres">
      <dgm:prSet presAssocID="{F1097839-1E65-459F-902E-3D85698931EA}" presName="Name9" presStyleLbl="parChTrans1D2" presStyleIdx="0" presStyleCnt="5"/>
      <dgm:spPr/>
      <dgm:t>
        <a:bodyPr/>
        <a:lstStyle/>
        <a:p>
          <a:endParaRPr lang="ru-RU"/>
        </a:p>
      </dgm:t>
    </dgm:pt>
    <dgm:pt modelId="{62B937FD-64A2-429A-AF81-0C05BCE258C0}" type="pres">
      <dgm:prSet presAssocID="{F1097839-1E65-459F-902E-3D85698931E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AFBCCC3-6C38-43E0-A1CF-A0CE354E5AEC}" type="pres">
      <dgm:prSet presAssocID="{5FDFCE22-A6A7-4B4C-A053-B07A3051D159}" presName="node" presStyleLbl="node1" presStyleIdx="0" presStyleCnt="5" custScaleX="131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7AD4-9B90-48D5-8EA2-72DDB9FACD38}" type="pres">
      <dgm:prSet presAssocID="{9587CBEE-EA21-4F25-978D-0EB911C3524D}" presName="Name9" presStyleLbl="parChTrans1D2" presStyleIdx="1" presStyleCnt="5"/>
      <dgm:spPr/>
      <dgm:t>
        <a:bodyPr/>
        <a:lstStyle/>
        <a:p>
          <a:endParaRPr lang="ru-RU"/>
        </a:p>
      </dgm:t>
    </dgm:pt>
    <dgm:pt modelId="{B838219A-AC27-41A7-AA40-DEDB2AF9CA7D}" type="pres">
      <dgm:prSet presAssocID="{9587CBEE-EA21-4F25-978D-0EB911C3524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1C1FA2F-5DFA-4BCA-8129-999941F4F52D}" type="pres">
      <dgm:prSet presAssocID="{CD04E272-B27B-406E-8806-14532CE1196E}" presName="node" presStyleLbl="node1" presStyleIdx="1" presStyleCnt="5" custScaleX="154582" custRadScaleRad="123478" custRadScaleInc="7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19BAE-BF6D-4E0B-B0A4-5E6EC44D90B9}" type="pres">
      <dgm:prSet presAssocID="{78C55A97-B5F8-429F-8920-3A92BDD31AE2}" presName="Name9" presStyleLbl="parChTrans1D2" presStyleIdx="2" presStyleCnt="5"/>
      <dgm:spPr/>
      <dgm:t>
        <a:bodyPr/>
        <a:lstStyle/>
        <a:p>
          <a:endParaRPr lang="ru-RU"/>
        </a:p>
      </dgm:t>
    </dgm:pt>
    <dgm:pt modelId="{DB1B74C9-5A0E-43C7-9030-F5C4E94559E0}" type="pres">
      <dgm:prSet presAssocID="{78C55A97-B5F8-429F-8920-3A92BDD31AE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EB0C4A8-AFCB-4B29-A21C-DA1669868622}" type="pres">
      <dgm:prSet presAssocID="{EAB6AA56-673E-4696-9A39-35A6356318C7}" presName="node" presStyleLbl="node1" presStyleIdx="2" presStyleCnt="5" custScaleX="165296" custRadScaleRad="123495" custRadScaleInc="-1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4AA29-ACCB-4CDD-913A-3ED771BCD180}" type="pres">
      <dgm:prSet presAssocID="{3F84B616-F46E-4DF5-8100-155588F7F623}" presName="Name9" presStyleLbl="parChTrans1D2" presStyleIdx="3" presStyleCnt="5"/>
      <dgm:spPr/>
      <dgm:t>
        <a:bodyPr/>
        <a:lstStyle/>
        <a:p>
          <a:endParaRPr lang="ru-RU"/>
        </a:p>
      </dgm:t>
    </dgm:pt>
    <dgm:pt modelId="{120336CD-5378-42B8-BF77-7FC3F5D5C0A5}" type="pres">
      <dgm:prSet presAssocID="{3F84B616-F46E-4DF5-8100-155588F7F62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14A92F3-0AE5-4ED9-9755-DBF7DF2745FF}" type="pres">
      <dgm:prSet presAssocID="{B34D178F-CA03-45E7-B62E-CCBB71F9188C}" presName="node" presStyleLbl="node1" presStyleIdx="3" presStyleCnt="5" custScaleX="15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21A3-954E-41E5-9552-6D011FA31E64}" type="pres">
      <dgm:prSet presAssocID="{53DF9B2B-4EE5-4010-ABF1-6ADF65CBFBA5}" presName="Name9" presStyleLbl="parChTrans1D2" presStyleIdx="4" presStyleCnt="5"/>
      <dgm:spPr/>
      <dgm:t>
        <a:bodyPr/>
        <a:lstStyle/>
        <a:p>
          <a:endParaRPr lang="ru-RU"/>
        </a:p>
      </dgm:t>
    </dgm:pt>
    <dgm:pt modelId="{0A7AD600-90B7-4DA0-87D3-D96735090EE3}" type="pres">
      <dgm:prSet presAssocID="{53DF9B2B-4EE5-4010-ABF1-6ADF65CBFBA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8C37690-E990-4059-96B5-1609D881F97A}" type="pres">
      <dgm:prSet presAssocID="{260A4F6B-CC4D-4079-BB86-604880CF0BD6}" presName="node" presStyleLbl="node1" presStyleIdx="4" presStyleCnt="5" custScaleX="156654" custRadScaleRad="117411" custRadScaleInc="-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A1A7B-172F-4F4C-8049-7C9D4238F593}" srcId="{E7C77E77-0B21-4E33-A741-F77417C7D90B}" destId="{CD04E272-B27B-406E-8806-14532CE1196E}" srcOrd="1" destOrd="0" parTransId="{9587CBEE-EA21-4F25-978D-0EB911C3524D}" sibTransId="{F7EF3DB4-D857-4B2D-A727-7238AFC92B01}"/>
    <dgm:cxn modelId="{95ED30EF-FACE-428A-896F-4C973889E698}" type="presOf" srcId="{53DF9B2B-4EE5-4010-ABF1-6ADF65CBFBA5}" destId="{9FFE21A3-954E-41E5-9552-6D011FA31E64}" srcOrd="0" destOrd="0" presId="urn:microsoft.com/office/officeart/2005/8/layout/radial1"/>
    <dgm:cxn modelId="{238B7731-CCA5-4FF4-A258-A575DDB13C90}" srcId="{C067340A-36AC-42A4-881A-2F5EF5898E64}" destId="{7F9902C5-F567-4478-8CFC-EF601B6E45B9}" srcOrd="1" destOrd="0" parTransId="{DFB6DDE9-E323-44BD-88BD-AFEBF55AE833}" sibTransId="{44BDA571-C1C0-4A19-81D4-C9E654DD6D67}"/>
    <dgm:cxn modelId="{ACAF1CEF-AD72-494B-BA75-27226054FE3C}" type="presOf" srcId="{9587CBEE-EA21-4F25-978D-0EB911C3524D}" destId="{B838219A-AC27-41A7-AA40-DEDB2AF9CA7D}" srcOrd="1" destOrd="0" presId="urn:microsoft.com/office/officeart/2005/8/layout/radial1"/>
    <dgm:cxn modelId="{24305A5C-E566-4577-877D-CF1BC97CA884}" srcId="{E7C77E77-0B21-4E33-A741-F77417C7D90B}" destId="{B34D178F-CA03-45E7-B62E-CCBB71F9188C}" srcOrd="3" destOrd="0" parTransId="{3F84B616-F46E-4DF5-8100-155588F7F623}" sibTransId="{60684268-467A-4A20-9AE6-56724FC21865}"/>
    <dgm:cxn modelId="{0230F701-B770-46DD-8693-29D1E542B11D}" srcId="{E7C77E77-0B21-4E33-A741-F77417C7D90B}" destId="{5FDFCE22-A6A7-4B4C-A053-B07A3051D159}" srcOrd="0" destOrd="0" parTransId="{F1097839-1E65-459F-902E-3D85698931EA}" sibTransId="{86DEC3BA-2C1B-45C7-9D84-D892A0E405B1}"/>
    <dgm:cxn modelId="{83A351A5-89C8-41D1-9299-4BE32F750793}" type="presOf" srcId="{CD04E272-B27B-406E-8806-14532CE1196E}" destId="{71C1FA2F-5DFA-4BCA-8129-999941F4F52D}" srcOrd="0" destOrd="0" presId="urn:microsoft.com/office/officeart/2005/8/layout/radial1"/>
    <dgm:cxn modelId="{DB0E1009-33E9-4167-95B0-2E42221C9AFE}" type="presOf" srcId="{78C55A97-B5F8-429F-8920-3A92BDD31AE2}" destId="{DB1B74C9-5A0E-43C7-9030-F5C4E94559E0}" srcOrd="1" destOrd="0" presId="urn:microsoft.com/office/officeart/2005/8/layout/radial1"/>
    <dgm:cxn modelId="{692D58A7-3CEB-4603-BB7F-97F00BC029ED}" type="presOf" srcId="{5FDFCE22-A6A7-4B4C-A053-B07A3051D159}" destId="{1AFBCCC3-6C38-43E0-A1CF-A0CE354E5AEC}" srcOrd="0" destOrd="0" presId="urn:microsoft.com/office/officeart/2005/8/layout/radial1"/>
    <dgm:cxn modelId="{E8067A30-0C74-4DB8-B0FC-F0CAE7D7D398}" srcId="{C067340A-36AC-42A4-881A-2F5EF5898E64}" destId="{E7C77E77-0B21-4E33-A741-F77417C7D90B}" srcOrd="0" destOrd="0" parTransId="{72276596-19CE-4419-95F9-7D018189D629}" sibTransId="{6040592F-182F-4276-BD6D-66DBC8AF02BA}"/>
    <dgm:cxn modelId="{72051B3A-8381-4E92-A702-52C0BC51A52D}" type="presOf" srcId="{EAB6AA56-673E-4696-9A39-35A6356318C7}" destId="{9EB0C4A8-AFCB-4B29-A21C-DA1669868622}" srcOrd="0" destOrd="0" presId="urn:microsoft.com/office/officeart/2005/8/layout/radial1"/>
    <dgm:cxn modelId="{DD4357F8-F657-4959-9361-AAEC73B2A38B}" type="presOf" srcId="{3F84B616-F46E-4DF5-8100-155588F7F623}" destId="{120336CD-5378-42B8-BF77-7FC3F5D5C0A5}" srcOrd="1" destOrd="0" presId="urn:microsoft.com/office/officeart/2005/8/layout/radial1"/>
    <dgm:cxn modelId="{A6228280-5A12-4F94-90E5-D9E7FA2CB7DB}" type="presOf" srcId="{9587CBEE-EA21-4F25-978D-0EB911C3524D}" destId="{B2FA7AD4-9B90-48D5-8EA2-72DDB9FACD38}" srcOrd="0" destOrd="0" presId="urn:microsoft.com/office/officeart/2005/8/layout/radial1"/>
    <dgm:cxn modelId="{05397557-EE74-487B-9E51-A77F0816FEE6}" type="presOf" srcId="{F1097839-1E65-459F-902E-3D85698931EA}" destId="{2231E2B5-E469-4DC8-ADE2-12D3A9FA9694}" srcOrd="0" destOrd="0" presId="urn:microsoft.com/office/officeart/2005/8/layout/radial1"/>
    <dgm:cxn modelId="{0E23FD20-2941-45CD-9B06-4F56CD153F9E}" type="presOf" srcId="{F1097839-1E65-459F-902E-3D85698931EA}" destId="{62B937FD-64A2-429A-AF81-0C05BCE258C0}" srcOrd="1" destOrd="0" presId="urn:microsoft.com/office/officeart/2005/8/layout/radial1"/>
    <dgm:cxn modelId="{22B7EC9C-0C68-4F37-8BD6-E00E03944534}" type="presOf" srcId="{78C55A97-B5F8-429F-8920-3A92BDD31AE2}" destId="{67C19BAE-BF6D-4E0B-B0A4-5E6EC44D90B9}" srcOrd="0" destOrd="0" presId="urn:microsoft.com/office/officeart/2005/8/layout/radial1"/>
    <dgm:cxn modelId="{4412B3D0-68FA-4A1C-8B6A-819B9E122DAC}" type="presOf" srcId="{53DF9B2B-4EE5-4010-ABF1-6ADF65CBFBA5}" destId="{0A7AD600-90B7-4DA0-87D3-D96735090EE3}" srcOrd="1" destOrd="0" presId="urn:microsoft.com/office/officeart/2005/8/layout/radial1"/>
    <dgm:cxn modelId="{2F10B77E-2D85-483C-9AFE-754D6D5FBB10}" type="presOf" srcId="{C067340A-36AC-42A4-881A-2F5EF5898E64}" destId="{88919CBC-6B3C-4642-BD8A-1982F7B7BFAB}" srcOrd="0" destOrd="0" presId="urn:microsoft.com/office/officeart/2005/8/layout/radial1"/>
    <dgm:cxn modelId="{8219261D-A6FF-4249-8211-51CE2C0A6412}" srcId="{E7C77E77-0B21-4E33-A741-F77417C7D90B}" destId="{260A4F6B-CC4D-4079-BB86-604880CF0BD6}" srcOrd="4" destOrd="0" parTransId="{53DF9B2B-4EE5-4010-ABF1-6ADF65CBFBA5}" sibTransId="{3A531547-E528-4343-B134-DF7E2CE0DF02}"/>
    <dgm:cxn modelId="{A49B729B-BDB5-4733-89C9-644A482A0F77}" srcId="{E7C77E77-0B21-4E33-A741-F77417C7D90B}" destId="{EAB6AA56-673E-4696-9A39-35A6356318C7}" srcOrd="2" destOrd="0" parTransId="{78C55A97-B5F8-429F-8920-3A92BDD31AE2}" sibTransId="{76779FAE-4F20-489B-8B75-8687F85419E4}"/>
    <dgm:cxn modelId="{4320274C-748D-46F8-BB6C-E04715659096}" srcId="{C067340A-36AC-42A4-881A-2F5EF5898E64}" destId="{D3AD3680-A7AF-4948-8367-8258A38AE933}" srcOrd="2" destOrd="0" parTransId="{0828B705-CE99-4047-A404-5DB9A44847B4}" sibTransId="{C63DE022-7D56-4CDC-A10A-9F92817FCE47}"/>
    <dgm:cxn modelId="{178DF83C-C840-483C-8CF9-E208EB512005}" type="presOf" srcId="{3F84B616-F46E-4DF5-8100-155588F7F623}" destId="{5AE4AA29-ACCB-4CDD-913A-3ED771BCD180}" srcOrd="0" destOrd="0" presId="urn:microsoft.com/office/officeart/2005/8/layout/radial1"/>
    <dgm:cxn modelId="{820ECF31-D682-490A-94DF-FF5CFC9BC628}" type="presOf" srcId="{B34D178F-CA03-45E7-B62E-CCBB71F9188C}" destId="{314A92F3-0AE5-4ED9-9755-DBF7DF2745FF}" srcOrd="0" destOrd="0" presId="urn:microsoft.com/office/officeart/2005/8/layout/radial1"/>
    <dgm:cxn modelId="{D55805E1-3988-44A8-8431-CAA09FF6C245}" type="presOf" srcId="{260A4F6B-CC4D-4079-BB86-604880CF0BD6}" destId="{C8C37690-E990-4059-96B5-1609D881F97A}" srcOrd="0" destOrd="0" presId="urn:microsoft.com/office/officeart/2005/8/layout/radial1"/>
    <dgm:cxn modelId="{B0043A85-76CE-4EA8-8FFD-AE9F8558A1ED}" srcId="{C067340A-36AC-42A4-881A-2F5EF5898E64}" destId="{DDD0A3C1-A0C1-4309-9B1B-BCC2DF8D042F}" srcOrd="3" destOrd="0" parTransId="{7103C438-B28A-4857-AD9C-599B35654195}" sibTransId="{B45DE7C4-42FC-42AC-BF5D-A6144A501A50}"/>
    <dgm:cxn modelId="{19653B25-E53E-4F47-B42C-1B34F5496E09}" type="presOf" srcId="{E7C77E77-0B21-4E33-A741-F77417C7D90B}" destId="{7C3884DC-84FD-4D27-9FC6-CDA4219687AB}" srcOrd="0" destOrd="0" presId="urn:microsoft.com/office/officeart/2005/8/layout/radial1"/>
    <dgm:cxn modelId="{B8A66BD3-7109-43EF-8846-95AE39907B6F}" type="presParOf" srcId="{88919CBC-6B3C-4642-BD8A-1982F7B7BFAB}" destId="{7C3884DC-84FD-4D27-9FC6-CDA4219687AB}" srcOrd="0" destOrd="0" presId="urn:microsoft.com/office/officeart/2005/8/layout/radial1"/>
    <dgm:cxn modelId="{6256167E-8F2E-4A47-B784-9E939DB7E004}" type="presParOf" srcId="{88919CBC-6B3C-4642-BD8A-1982F7B7BFAB}" destId="{2231E2B5-E469-4DC8-ADE2-12D3A9FA9694}" srcOrd="1" destOrd="0" presId="urn:microsoft.com/office/officeart/2005/8/layout/radial1"/>
    <dgm:cxn modelId="{CF1D0E4E-00A0-4A0A-BA3D-5E604CD0CE3C}" type="presParOf" srcId="{2231E2B5-E469-4DC8-ADE2-12D3A9FA9694}" destId="{62B937FD-64A2-429A-AF81-0C05BCE258C0}" srcOrd="0" destOrd="0" presId="urn:microsoft.com/office/officeart/2005/8/layout/radial1"/>
    <dgm:cxn modelId="{E7CD1073-B7D3-4F5E-9B69-64EA9F66B6E5}" type="presParOf" srcId="{88919CBC-6B3C-4642-BD8A-1982F7B7BFAB}" destId="{1AFBCCC3-6C38-43E0-A1CF-A0CE354E5AEC}" srcOrd="2" destOrd="0" presId="urn:microsoft.com/office/officeart/2005/8/layout/radial1"/>
    <dgm:cxn modelId="{E5907309-0B69-4076-A1EB-3901C332CADB}" type="presParOf" srcId="{88919CBC-6B3C-4642-BD8A-1982F7B7BFAB}" destId="{B2FA7AD4-9B90-48D5-8EA2-72DDB9FACD38}" srcOrd="3" destOrd="0" presId="urn:microsoft.com/office/officeart/2005/8/layout/radial1"/>
    <dgm:cxn modelId="{6BE0D201-A6D6-480C-B579-4B61D42348F2}" type="presParOf" srcId="{B2FA7AD4-9B90-48D5-8EA2-72DDB9FACD38}" destId="{B838219A-AC27-41A7-AA40-DEDB2AF9CA7D}" srcOrd="0" destOrd="0" presId="urn:microsoft.com/office/officeart/2005/8/layout/radial1"/>
    <dgm:cxn modelId="{940E1999-AC3C-453F-860D-2ED75FF4682C}" type="presParOf" srcId="{88919CBC-6B3C-4642-BD8A-1982F7B7BFAB}" destId="{71C1FA2F-5DFA-4BCA-8129-999941F4F52D}" srcOrd="4" destOrd="0" presId="urn:microsoft.com/office/officeart/2005/8/layout/radial1"/>
    <dgm:cxn modelId="{45BFD17C-6874-4072-AE85-4396BC59C29B}" type="presParOf" srcId="{88919CBC-6B3C-4642-BD8A-1982F7B7BFAB}" destId="{67C19BAE-BF6D-4E0B-B0A4-5E6EC44D90B9}" srcOrd="5" destOrd="0" presId="urn:microsoft.com/office/officeart/2005/8/layout/radial1"/>
    <dgm:cxn modelId="{34ADEE36-DC4F-41D7-AFC2-1FA6B9BEBA98}" type="presParOf" srcId="{67C19BAE-BF6D-4E0B-B0A4-5E6EC44D90B9}" destId="{DB1B74C9-5A0E-43C7-9030-F5C4E94559E0}" srcOrd="0" destOrd="0" presId="urn:microsoft.com/office/officeart/2005/8/layout/radial1"/>
    <dgm:cxn modelId="{EA7ED063-6DCA-4E58-BB8E-258B0222CCDE}" type="presParOf" srcId="{88919CBC-6B3C-4642-BD8A-1982F7B7BFAB}" destId="{9EB0C4A8-AFCB-4B29-A21C-DA1669868622}" srcOrd="6" destOrd="0" presId="urn:microsoft.com/office/officeart/2005/8/layout/radial1"/>
    <dgm:cxn modelId="{5D37516F-EF06-42C2-83E5-DB92F7BE85BD}" type="presParOf" srcId="{88919CBC-6B3C-4642-BD8A-1982F7B7BFAB}" destId="{5AE4AA29-ACCB-4CDD-913A-3ED771BCD180}" srcOrd="7" destOrd="0" presId="urn:microsoft.com/office/officeart/2005/8/layout/radial1"/>
    <dgm:cxn modelId="{44ED1AD0-A867-4AB9-8C9B-B737DC36937A}" type="presParOf" srcId="{5AE4AA29-ACCB-4CDD-913A-3ED771BCD180}" destId="{120336CD-5378-42B8-BF77-7FC3F5D5C0A5}" srcOrd="0" destOrd="0" presId="urn:microsoft.com/office/officeart/2005/8/layout/radial1"/>
    <dgm:cxn modelId="{AD4E4298-E5E0-4CFB-8128-ACEC0749838E}" type="presParOf" srcId="{88919CBC-6B3C-4642-BD8A-1982F7B7BFAB}" destId="{314A92F3-0AE5-4ED9-9755-DBF7DF2745FF}" srcOrd="8" destOrd="0" presId="urn:microsoft.com/office/officeart/2005/8/layout/radial1"/>
    <dgm:cxn modelId="{B7F4FCD1-9800-4A44-9CFD-D1054FBC778A}" type="presParOf" srcId="{88919CBC-6B3C-4642-BD8A-1982F7B7BFAB}" destId="{9FFE21A3-954E-41E5-9552-6D011FA31E64}" srcOrd="9" destOrd="0" presId="urn:microsoft.com/office/officeart/2005/8/layout/radial1"/>
    <dgm:cxn modelId="{67FB5377-953E-4A42-AED2-F748462E7B81}" type="presParOf" srcId="{9FFE21A3-954E-41E5-9552-6D011FA31E64}" destId="{0A7AD600-90B7-4DA0-87D3-D96735090EE3}" srcOrd="0" destOrd="0" presId="urn:microsoft.com/office/officeart/2005/8/layout/radial1"/>
    <dgm:cxn modelId="{27E22B0A-7045-4E86-A584-B0B1537C8A4A}" type="presParOf" srcId="{88919CBC-6B3C-4642-BD8A-1982F7B7BFAB}" destId="{C8C37690-E990-4059-96B5-1609D881F97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EE25C-41FC-44C6-807E-F8E2765BD8D0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481EC0-0F9A-445B-9379-3D684767A78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Bookman Old Style" pitchFamily="18" charset="0"/>
            </a:rPr>
            <a:t>Виды </a:t>
          </a:r>
          <a:r>
            <a:rPr lang="ru-RU" sz="3200" b="1" dirty="0" err="1" smtClean="0">
              <a:solidFill>
                <a:schemeClr val="bg1"/>
              </a:solidFill>
              <a:latin typeface="Bookman Old Style" pitchFamily="18" charset="0"/>
            </a:rPr>
            <a:t>дислалии</a:t>
          </a:r>
          <a:endParaRPr lang="ru-RU" sz="3200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46F4CFB1-133F-45B2-B803-B55D8225999E}" type="parTrans" cxnId="{AC3C8880-D469-48BB-8655-499FEAC08C64}">
      <dgm:prSet/>
      <dgm:spPr/>
      <dgm:t>
        <a:bodyPr/>
        <a:lstStyle/>
        <a:p>
          <a:endParaRPr lang="ru-RU"/>
        </a:p>
      </dgm:t>
    </dgm:pt>
    <dgm:pt modelId="{FAC27E28-D0DC-4C61-B793-9F3FC2649A6D}" type="sibTrans" cxnId="{AC3C8880-D469-48BB-8655-499FEAC08C64}">
      <dgm:prSet/>
      <dgm:spPr/>
      <dgm:t>
        <a:bodyPr/>
        <a:lstStyle/>
        <a:p>
          <a:endParaRPr lang="ru-RU"/>
        </a:p>
      </dgm:t>
    </dgm:pt>
    <dgm:pt modelId="{14CBEDC5-B667-47F7-B686-E8A894D4347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Механическая</a:t>
          </a:r>
        </a:p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Функциональная</a:t>
          </a:r>
          <a:endParaRPr lang="ru-RU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CDEA83ED-0388-479D-B7EC-2B3ABABE9CF0}" type="parTrans" cxnId="{6185DD05-4DBD-4FB5-BC75-35827DFB9827}">
      <dgm:prSet/>
      <dgm:spPr/>
      <dgm:t>
        <a:bodyPr/>
        <a:lstStyle/>
        <a:p>
          <a:endParaRPr lang="ru-RU"/>
        </a:p>
      </dgm:t>
    </dgm:pt>
    <dgm:pt modelId="{13EB982C-A46B-4945-9073-A971DD94B1C3}" type="sibTrans" cxnId="{6185DD05-4DBD-4FB5-BC75-35827DFB9827}">
      <dgm:prSet/>
      <dgm:spPr/>
      <dgm:t>
        <a:bodyPr/>
        <a:lstStyle/>
        <a:p>
          <a:endParaRPr lang="ru-RU"/>
        </a:p>
      </dgm:t>
    </dgm:pt>
    <dgm:pt modelId="{7AAA190A-558F-4E5A-8865-A24FAC8328A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Функциональная</a:t>
          </a:r>
        </a:p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- моторная</a:t>
          </a:r>
        </a:p>
        <a:p>
          <a:r>
            <a:rPr lang="ru-RU" b="1" dirty="0" smtClean="0">
              <a:solidFill>
                <a:schemeClr val="bg1"/>
              </a:solidFill>
              <a:latin typeface="Bookman Old Style" pitchFamily="18" charset="0"/>
            </a:rPr>
            <a:t>- сенсорная</a:t>
          </a:r>
          <a:endParaRPr lang="ru-RU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72EDECA4-4DD5-49FB-A3CE-A49B8E4EF5BA}" type="parTrans" cxnId="{331ACABD-CEA9-4C5D-813A-599C7F462A43}">
      <dgm:prSet/>
      <dgm:spPr/>
      <dgm:t>
        <a:bodyPr/>
        <a:lstStyle/>
        <a:p>
          <a:endParaRPr lang="ru-RU"/>
        </a:p>
      </dgm:t>
    </dgm:pt>
    <dgm:pt modelId="{607DAD6F-D84E-4F80-BDCA-38522895F7C5}" type="sibTrans" cxnId="{331ACABD-CEA9-4C5D-813A-599C7F462A43}">
      <dgm:prSet/>
      <dgm:spPr/>
      <dgm:t>
        <a:bodyPr/>
        <a:lstStyle/>
        <a:p>
          <a:endParaRPr lang="ru-RU"/>
        </a:p>
      </dgm:t>
    </dgm:pt>
    <dgm:pt modelId="{3CCAF657-B578-4361-BCE4-1139811B61DC}" type="pres">
      <dgm:prSet presAssocID="{26EEE25C-41FC-44C6-807E-F8E2765BD8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B88AC3-702C-4E4F-8BA2-ED12EAB1C20B}" type="pres">
      <dgm:prSet presAssocID="{B6481EC0-0F9A-445B-9379-3D684767A788}" presName="hierRoot1" presStyleCnt="0">
        <dgm:presLayoutVars>
          <dgm:hierBranch val="init"/>
        </dgm:presLayoutVars>
      </dgm:prSet>
      <dgm:spPr/>
    </dgm:pt>
    <dgm:pt modelId="{ACD66993-CD3F-42C9-BF16-1BF918970296}" type="pres">
      <dgm:prSet presAssocID="{B6481EC0-0F9A-445B-9379-3D684767A788}" presName="rootComposite1" presStyleCnt="0"/>
      <dgm:spPr/>
    </dgm:pt>
    <dgm:pt modelId="{1D3E3E11-7094-4150-BFCC-CACF7DC53141}" type="pres">
      <dgm:prSet presAssocID="{B6481EC0-0F9A-445B-9379-3D684767A788}" presName="rootText1" presStyleLbl="node0" presStyleIdx="0" presStyleCnt="1" custScaleX="101182" custScaleY="69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A8878-6F0A-4AA8-9C55-13BF98DA09A2}" type="pres">
      <dgm:prSet presAssocID="{B6481EC0-0F9A-445B-9379-3D684767A7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0DBA10-3871-49B2-B699-83467B5D1A97}" type="pres">
      <dgm:prSet presAssocID="{B6481EC0-0F9A-445B-9379-3D684767A788}" presName="hierChild2" presStyleCnt="0"/>
      <dgm:spPr/>
    </dgm:pt>
    <dgm:pt modelId="{1B685248-2F52-419C-B76D-893A3EC78E90}" type="pres">
      <dgm:prSet presAssocID="{CDEA83ED-0388-479D-B7EC-2B3ABABE9CF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B2E8FC2-D10C-4BC6-86B0-4FC30556ADC3}" type="pres">
      <dgm:prSet presAssocID="{14CBEDC5-B667-47F7-B686-E8A894D43478}" presName="hierRoot2" presStyleCnt="0">
        <dgm:presLayoutVars>
          <dgm:hierBranch val="init"/>
        </dgm:presLayoutVars>
      </dgm:prSet>
      <dgm:spPr/>
    </dgm:pt>
    <dgm:pt modelId="{D0304A12-4C37-4FD8-8F21-5670DCDD5009}" type="pres">
      <dgm:prSet presAssocID="{14CBEDC5-B667-47F7-B686-E8A894D43478}" presName="rootComposite" presStyleCnt="0"/>
      <dgm:spPr/>
    </dgm:pt>
    <dgm:pt modelId="{C9CBC8B8-F4D9-4A92-9D5A-62F5B98780CC}" type="pres">
      <dgm:prSet presAssocID="{14CBEDC5-B667-47F7-B686-E8A894D43478}" presName="rootText" presStyleLbl="node2" presStyleIdx="0" presStyleCnt="2" custScaleX="88800" custScaleY="66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E9819-5278-4C80-A873-7D9A490B5AE9}" type="pres">
      <dgm:prSet presAssocID="{14CBEDC5-B667-47F7-B686-E8A894D43478}" presName="rootConnector" presStyleLbl="node2" presStyleIdx="0" presStyleCnt="2"/>
      <dgm:spPr/>
      <dgm:t>
        <a:bodyPr/>
        <a:lstStyle/>
        <a:p>
          <a:endParaRPr lang="ru-RU"/>
        </a:p>
      </dgm:t>
    </dgm:pt>
    <dgm:pt modelId="{58120EEA-0D39-4D0F-AD3E-CE2F818DE5B8}" type="pres">
      <dgm:prSet presAssocID="{14CBEDC5-B667-47F7-B686-E8A894D43478}" presName="hierChild4" presStyleCnt="0"/>
      <dgm:spPr/>
    </dgm:pt>
    <dgm:pt modelId="{0A60375E-5926-4749-93EB-65218D03B7CD}" type="pres">
      <dgm:prSet presAssocID="{14CBEDC5-B667-47F7-B686-E8A894D43478}" presName="hierChild5" presStyleCnt="0"/>
      <dgm:spPr/>
    </dgm:pt>
    <dgm:pt modelId="{127999AA-144B-4501-986E-D015482CC616}" type="pres">
      <dgm:prSet presAssocID="{72EDECA4-4DD5-49FB-A3CE-A49B8E4EF5B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CC19970-0668-48AF-A75A-7C4A9DCE1910}" type="pres">
      <dgm:prSet presAssocID="{7AAA190A-558F-4E5A-8865-A24FAC8328AB}" presName="hierRoot2" presStyleCnt="0">
        <dgm:presLayoutVars>
          <dgm:hierBranch val="init"/>
        </dgm:presLayoutVars>
      </dgm:prSet>
      <dgm:spPr/>
    </dgm:pt>
    <dgm:pt modelId="{86841AD9-2D92-4BBB-882A-76E935589A8A}" type="pres">
      <dgm:prSet presAssocID="{7AAA190A-558F-4E5A-8865-A24FAC8328AB}" presName="rootComposite" presStyleCnt="0"/>
      <dgm:spPr/>
    </dgm:pt>
    <dgm:pt modelId="{46803316-71DA-40B0-9C90-6F4E7E37FBE1}" type="pres">
      <dgm:prSet presAssocID="{7AAA190A-558F-4E5A-8865-A24FAC8328AB}" presName="rootText" presStyleLbl="node2" presStyleIdx="1" presStyleCnt="2" custScaleX="89999" custScaleY="65875" custLinFactNeighborX="-1171" custLinFactNeighborY="-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C3DA4-A2D2-4EC4-8D93-C7561CEBE59C}" type="pres">
      <dgm:prSet presAssocID="{7AAA190A-558F-4E5A-8865-A24FAC8328AB}" presName="rootConnector" presStyleLbl="node2" presStyleIdx="1" presStyleCnt="2"/>
      <dgm:spPr/>
      <dgm:t>
        <a:bodyPr/>
        <a:lstStyle/>
        <a:p>
          <a:endParaRPr lang="ru-RU"/>
        </a:p>
      </dgm:t>
    </dgm:pt>
    <dgm:pt modelId="{5F2C148D-291F-45F1-B95F-2DA187DFD699}" type="pres">
      <dgm:prSet presAssocID="{7AAA190A-558F-4E5A-8865-A24FAC8328AB}" presName="hierChild4" presStyleCnt="0"/>
      <dgm:spPr/>
    </dgm:pt>
    <dgm:pt modelId="{9D359B96-9E06-4817-AA97-5457EBFAADBD}" type="pres">
      <dgm:prSet presAssocID="{7AAA190A-558F-4E5A-8865-A24FAC8328AB}" presName="hierChild5" presStyleCnt="0"/>
      <dgm:spPr/>
    </dgm:pt>
    <dgm:pt modelId="{A664D62D-FA49-413D-AB8D-D5D42A0C0B69}" type="pres">
      <dgm:prSet presAssocID="{B6481EC0-0F9A-445B-9379-3D684767A788}" presName="hierChild3" presStyleCnt="0"/>
      <dgm:spPr/>
    </dgm:pt>
  </dgm:ptLst>
  <dgm:cxnLst>
    <dgm:cxn modelId="{9BFEA6A9-B469-42D9-8FFB-965B0376C5E4}" type="presOf" srcId="{B6481EC0-0F9A-445B-9379-3D684767A788}" destId="{55DA8878-6F0A-4AA8-9C55-13BF98DA09A2}" srcOrd="1" destOrd="0" presId="urn:microsoft.com/office/officeart/2005/8/layout/orgChart1"/>
    <dgm:cxn modelId="{CD6A5E21-C345-4FF7-9845-5E4FD9B4A270}" type="presOf" srcId="{B6481EC0-0F9A-445B-9379-3D684767A788}" destId="{1D3E3E11-7094-4150-BFCC-CACF7DC53141}" srcOrd="0" destOrd="0" presId="urn:microsoft.com/office/officeart/2005/8/layout/orgChart1"/>
    <dgm:cxn modelId="{6185DD05-4DBD-4FB5-BC75-35827DFB9827}" srcId="{B6481EC0-0F9A-445B-9379-3D684767A788}" destId="{14CBEDC5-B667-47F7-B686-E8A894D43478}" srcOrd="0" destOrd="0" parTransId="{CDEA83ED-0388-479D-B7EC-2B3ABABE9CF0}" sibTransId="{13EB982C-A46B-4945-9073-A971DD94B1C3}"/>
    <dgm:cxn modelId="{96539EA1-EB84-4EC2-9AEE-C48E03E5C020}" type="presOf" srcId="{26EEE25C-41FC-44C6-807E-F8E2765BD8D0}" destId="{3CCAF657-B578-4361-BCE4-1139811B61DC}" srcOrd="0" destOrd="0" presId="urn:microsoft.com/office/officeart/2005/8/layout/orgChart1"/>
    <dgm:cxn modelId="{AC3C8880-D469-48BB-8655-499FEAC08C64}" srcId="{26EEE25C-41FC-44C6-807E-F8E2765BD8D0}" destId="{B6481EC0-0F9A-445B-9379-3D684767A788}" srcOrd="0" destOrd="0" parTransId="{46F4CFB1-133F-45B2-B803-B55D8225999E}" sibTransId="{FAC27E28-D0DC-4C61-B793-9F3FC2649A6D}"/>
    <dgm:cxn modelId="{EEB47845-405B-4C51-B359-928BFF264945}" type="presOf" srcId="{14CBEDC5-B667-47F7-B686-E8A894D43478}" destId="{C9CBC8B8-F4D9-4A92-9D5A-62F5B98780CC}" srcOrd="0" destOrd="0" presId="urn:microsoft.com/office/officeart/2005/8/layout/orgChart1"/>
    <dgm:cxn modelId="{CCF63F1B-29EC-4D04-AA6C-2CF4C416A1B1}" type="presOf" srcId="{72EDECA4-4DD5-49FB-A3CE-A49B8E4EF5BA}" destId="{127999AA-144B-4501-986E-D015482CC616}" srcOrd="0" destOrd="0" presId="urn:microsoft.com/office/officeart/2005/8/layout/orgChart1"/>
    <dgm:cxn modelId="{457501D1-E31E-48D1-AAB2-EB6E43EF4CB3}" type="presOf" srcId="{7AAA190A-558F-4E5A-8865-A24FAC8328AB}" destId="{AB2C3DA4-A2D2-4EC4-8D93-C7561CEBE59C}" srcOrd="1" destOrd="0" presId="urn:microsoft.com/office/officeart/2005/8/layout/orgChart1"/>
    <dgm:cxn modelId="{AD0871C5-0565-4012-B950-63409A72B4A1}" type="presOf" srcId="{14CBEDC5-B667-47F7-B686-E8A894D43478}" destId="{5BDE9819-5278-4C80-A873-7D9A490B5AE9}" srcOrd="1" destOrd="0" presId="urn:microsoft.com/office/officeart/2005/8/layout/orgChart1"/>
    <dgm:cxn modelId="{0C926184-3555-4416-B502-17AC9AE2124B}" type="presOf" srcId="{7AAA190A-558F-4E5A-8865-A24FAC8328AB}" destId="{46803316-71DA-40B0-9C90-6F4E7E37FBE1}" srcOrd="0" destOrd="0" presId="urn:microsoft.com/office/officeart/2005/8/layout/orgChart1"/>
    <dgm:cxn modelId="{331ACABD-CEA9-4C5D-813A-599C7F462A43}" srcId="{B6481EC0-0F9A-445B-9379-3D684767A788}" destId="{7AAA190A-558F-4E5A-8865-A24FAC8328AB}" srcOrd="1" destOrd="0" parTransId="{72EDECA4-4DD5-49FB-A3CE-A49B8E4EF5BA}" sibTransId="{607DAD6F-D84E-4F80-BDCA-38522895F7C5}"/>
    <dgm:cxn modelId="{EC07C133-D24B-4F7D-A97B-47E0F31CEEB3}" type="presOf" srcId="{CDEA83ED-0388-479D-B7EC-2B3ABABE9CF0}" destId="{1B685248-2F52-419C-B76D-893A3EC78E90}" srcOrd="0" destOrd="0" presId="urn:microsoft.com/office/officeart/2005/8/layout/orgChart1"/>
    <dgm:cxn modelId="{999347DB-A149-4086-9AED-780CDC2E90D4}" type="presParOf" srcId="{3CCAF657-B578-4361-BCE4-1139811B61DC}" destId="{3DB88AC3-702C-4E4F-8BA2-ED12EAB1C20B}" srcOrd="0" destOrd="0" presId="urn:microsoft.com/office/officeart/2005/8/layout/orgChart1"/>
    <dgm:cxn modelId="{7BD4CDA6-47CF-4B22-9BC0-DFA68BAEBC3C}" type="presParOf" srcId="{3DB88AC3-702C-4E4F-8BA2-ED12EAB1C20B}" destId="{ACD66993-CD3F-42C9-BF16-1BF918970296}" srcOrd="0" destOrd="0" presId="urn:microsoft.com/office/officeart/2005/8/layout/orgChart1"/>
    <dgm:cxn modelId="{DC9DC1A5-FD89-4FA1-99D8-2DD2EFC634C4}" type="presParOf" srcId="{ACD66993-CD3F-42C9-BF16-1BF918970296}" destId="{1D3E3E11-7094-4150-BFCC-CACF7DC53141}" srcOrd="0" destOrd="0" presId="urn:microsoft.com/office/officeart/2005/8/layout/orgChart1"/>
    <dgm:cxn modelId="{A34037E7-C9CA-4AAA-A9F8-32A268ACCB1E}" type="presParOf" srcId="{ACD66993-CD3F-42C9-BF16-1BF918970296}" destId="{55DA8878-6F0A-4AA8-9C55-13BF98DA09A2}" srcOrd="1" destOrd="0" presId="urn:microsoft.com/office/officeart/2005/8/layout/orgChart1"/>
    <dgm:cxn modelId="{91A3A901-B3B7-4E48-9967-C7D0FDF9DAF3}" type="presParOf" srcId="{3DB88AC3-702C-4E4F-8BA2-ED12EAB1C20B}" destId="{750DBA10-3871-49B2-B699-83467B5D1A97}" srcOrd="1" destOrd="0" presId="urn:microsoft.com/office/officeart/2005/8/layout/orgChart1"/>
    <dgm:cxn modelId="{42EC1EB9-62BA-46FA-8874-A9B1CD36CBB0}" type="presParOf" srcId="{750DBA10-3871-49B2-B699-83467B5D1A97}" destId="{1B685248-2F52-419C-B76D-893A3EC78E90}" srcOrd="0" destOrd="0" presId="urn:microsoft.com/office/officeart/2005/8/layout/orgChart1"/>
    <dgm:cxn modelId="{234F5222-B17C-48FA-93F1-B6AD407EECBD}" type="presParOf" srcId="{750DBA10-3871-49B2-B699-83467B5D1A97}" destId="{BB2E8FC2-D10C-4BC6-86B0-4FC30556ADC3}" srcOrd="1" destOrd="0" presId="urn:microsoft.com/office/officeart/2005/8/layout/orgChart1"/>
    <dgm:cxn modelId="{B7DC745F-67EE-4820-BF45-A27004DD2344}" type="presParOf" srcId="{BB2E8FC2-D10C-4BC6-86B0-4FC30556ADC3}" destId="{D0304A12-4C37-4FD8-8F21-5670DCDD5009}" srcOrd="0" destOrd="0" presId="urn:microsoft.com/office/officeart/2005/8/layout/orgChart1"/>
    <dgm:cxn modelId="{D5DBB4D2-9BBA-4F28-A9DF-C80A79F7C5ED}" type="presParOf" srcId="{D0304A12-4C37-4FD8-8F21-5670DCDD5009}" destId="{C9CBC8B8-F4D9-4A92-9D5A-62F5B98780CC}" srcOrd="0" destOrd="0" presId="urn:microsoft.com/office/officeart/2005/8/layout/orgChart1"/>
    <dgm:cxn modelId="{6A54D158-B487-4AE5-8A4D-C13D2C850E66}" type="presParOf" srcId="{D0304A12-4C37-4FD8-8F21-5670DCDD5009}" destId="{5BDE9819-5278-4C80-A873-7D9A490B5AE9}" srcOrd="1" destOrd="0" presId="urn:microsoft.com/office/officeart/2005/8/layout/orgChart1"/>
    <dgm:cxn modelId="{647579B2-4BFB-4555-8181-43627AF28060}" type="presParOf" srcId="{BB2E8FC2-D10C-4BC6-86B0-4FC30556ADC3}" destId="{58120EEA-0D39-4D0F-AD3E-CE2F818DE5B8}" srcOrd="1" destOrd="0" presId="urn:microsoft.com/office/officeart/2005/8/layout/orgChart1"/>
    <dgm:cxn modelId="{B6A98E6E-582D-4721-8C59-A4CC017E7AE2}" type="presParOf" srcId="{BB2E8FC2-D10C-4BC6-86B0-4FC30556ADC3}" destId="{0A60375E-5926-4749-93EB-65218D03B7CD}" srcOrd="2" destOrd="0" presId="urn:microsoft.com/office/officeart/2005/8/layout/orgChart1"/>
    <dgm:cxn modelId="{B7EA3701-3604-43E4-85E9-28DA6BCE5458}" type="presParOf" srcId="{750DBA10-3871-49B2-B699-83467B5D1A97}" destId="{127999AA-144B-4501-986E-D015482CC616}" srcOrd="2" destOrd="0" presId="urn:microsoft.com/office/officeart/2005/8/layout/orgChart1"/>
    <dgm:cxn modelId="{AACC71B8-8182-497E-B647-B14DCCD922EB}" type="presParOf" srcId="{750DBA10-3871-49B2-B699-83467B5D1A97}" destId="{0CC19970-0668-48AF-A75A-7C4A9DCE1910}" srcOrd="3" destOrd="0" presId="urn:microsoft.com/office/officeart/2005/8/layout/orgChart1"/>
    <dgm:cxn modelId="{D5DD67EA-14A9-4466-A3EE-BDAAABF88CD2}" type="presParOf" srcId="{0CC19970-0668-48AF-A75A-7C4A9DCE1910}" destId="{86841AD9-2D92-4BBB-882A-76E935589A8A}" srcOrd="0" destOrd="0" presId="urn:microsoft.com/office/officeart/2005/8/layout/orgChart1"/>
    <dgm:cxn modelId="{97AA3422-E57B-4CDC-B972-EC7F7FD47B18}" type="presParOf" srcId="{86841AD9-2D92-4BBB-882A-76E935589A8A}" destId="{46803316-71DA-40B0-9C90-6F4E7E37FBE1}" srcOrd="0" destOrd="0" presId="urn:microsoft.com/office/officeart/2005/8/layout/orgChart1"/>
    <dgm:cxn modelId="{4144AAA5-5E9E-4A58-8231-56CDFA449849}" type="presParOf" srcId="{86841AD9-2D92-4BBB-882A-76E935589A8A}" destId="{AB2C3DA4-A2D2-4EC4-8D93-C7561CEBE59C}" srcOrd="1" destOrd="0" presId="urn:microsoft.com/office/officeart/2005/8/layout/orgChart1"/>
    <dgm:cxn modelId="{4C67EC67-12F8-49E2-B411-F46A047EE257}" type="presParOf" srcId="{0CC19970-0668-48AF-A75A-7C4A9DCE1910}" destId="{5F2C148D-291F-45F1-B95F-2DA187DFD699}" srcOrd="1" destOrd="0" presId="urn:microsoft.com/office/officeart/2005/8/layout/orgChart1"/>
    <dgm:cxn modelId="{C5BAF6A3-3427-48B9-8ADD-B37C22446740}" type="presParOf" srcId="{0CC19970-0668-48AF-A75A-7C4A9DCE1910}" destId="{9D359B96-9E06-4817-AA97-5457EBFAADBD}" srcOrd="2" destOrd="0" presId="urn:microsoft.com/office/officeart/2005/8/layout/orgChart1"/>
    <dgm:cxn modelId="{4AF60DCF-2A91-4AE2-93A4-FE18220812D0}" type="presParOf" srcId="{3DB88AC3-702C-4E4F-8BA2-ED12EAB1C20B}" destId="{A664D62D-FA49-413D-AB8D-D5D42A0C0B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7730D-711B-452C-A330-3BBB8ECB3CBA}">
      <dsp:nvSpPr>
        <dsp:cNvPr id="0" name=""/>
        <dsp:cNvSpPr/>
      </dsp:nvSpPr>
      <dsp:spPr>
        <a:xfrm>
          <a:off x="4406044" y="1723110"/>
          <a:ext cx="3117308" cy="92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3"/>
              </a:lnTo>
              <a:lnTo>
                <a:pt x="3117308" y="653153"/>
              </a:lnTo>
              <a:lnTo>
                <a:pt x="3117308" y="923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F4F10-86DF-48DC-B2AC-45ADB2D8AEE0}">
      <dsp:nvSpPr>
        <dsp:cNvPr id="0" name=""/>
        <dsp:cNvSpPr/>
      </dsp:nvSpPr>
      <dsp:spPr>
        <a:xfrm>
          <a:off x="4360324" y="1723110"/>
          <a:ext cx="91440" cy="923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3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4E767-AEDF-4537-9BCF-C3C4971F3D9F}">
      <dsp:nvSpPr>
        <dsp:cNvPr id="0" name=""/>
        <dsp:cNvSpPr/>
      </dsp:nvSpPr>
      <dsp:spPr>
        <a:xfrm>
          <a:off x="1288735" y="1723110"/>
          <a:ext cx="3117308" cy="923663"/>
        </a:xfrm>
        <a:custGeom>
          <a:avLst/>
          <a:gdLst/>
          <a:ahLst/>
          <a:cxnLst/>
          <a:rect l="0" t="0" r="0" b="0"/>
          <a:pathLst>
            <a:path>
              <a:moveTo>
                <a:pt x="3117308" y="0"/>
              </a:moveTo>
              <a:lnTo>
                <a:pt x="3117308" y="653153"/>
              </a:lnTo>
              <a:lnTo>
                <a:pt x="0" y="653153"/>
              </a:lnTo>
              <a:lnTo>
                <a:pt x="0" y="923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225D5-A3AC-43F8-B97A-EA902509C4BD}">
      <dsp:nvSpPr>
        <dsp:cNvPr id="0" name=""/>
        <dsp:cNvSpPr/>
      </dsp:nvSpPr>
      <dsp:spPr>
        <a:xfrm>
          <a:off x="3117900" y="434966"/>
          <a:ext cx="2576287" cy="1288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внешние условия</a:t>
          </a:r>
        </a:p>
      </dsp:txBody>
      <dsp:txXfrm>
        <a:off x="3117900" y="434966"/>
        <a:ext cx="2576287" cy="1288143"/>
      </dsp:txXfrm>
    </dsp:sp>
    <dsp:sp modelId="{BB158183-FAE1-4F27-83B7-4EE14BFA59C5}">
      <dsp:nvSpPr>
        <dsp:cNvPr id="0" name=""/>
        <dsp:cNvSpPr/>
      </dsp:nvSpPr>
      <dsp:spPr>
        <a:xfrm>
          <a:off x="591" y="2646774"/>
          <a:ext cx="2576287" cy="1288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Отсутствие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эмоционально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положительного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 окружения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91" y="2646774"/>
        <a:ext cx="2576287" cy="1288143"/>
      </dsp:txXfrm>
    </dsp:sp>
    <dsp:sp modelId="{CA6C44C3-F542-43DE-A887-E1F40BF2AC75}">
      <dsp:nvSpPr>
        <dsp:cNvPr id="0" name=""/>
        <dsp:cNvSpPr/>
      </dsp:nvSpPr>
      <dsp:spPr>
        <a:xfrm>
          <a:off x="3117900" y="2646774"/>
          <a:ext cx="2576287" cy="1288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Сверхшумное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окружение</a:t>
          </a:r>
        </a:p>
      </dsp:txBody>
      <dsp:txXfrm>
        <a:off x="3117900" y="2646774"/>
        <a:ext cx="2576287" cy="1288143"/>
      </dsp:txXfrm>
    </dsp:sp>
    <dsp:sp modelId="{3E919516-1D9A-4270-9714-3FB1ACD05AC5}">
      <dsp:nvSpPr>
        <dsp:cNvPr id="0" name=""/>
        <dsp:cNvSpPr/>
      </dsp:nvSpPr>
      <dsp:spPr>
        <a:xfrm>
          <a:off x="6235208" y="2646774"/>
          <a:ext cx="2576287" cy="1288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Развитие речи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подражанию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(нечёткость произношения,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заикание, нарушение темпа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rPr>
            <a:t>речи)</a:t>
          </a:r>
        </a:p>
      </dsp:txBody>
      <dsp:txXfrm>
        <a:off x="6235208" y="2646774"/>
        <a:ext cx="2576287" cy="1288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FF326-FFD2-454C-A42B-533CD9E3DFDA}">
      <dsp:nvSpPr>
        <dsp:cNvPr id="0" name=""/>
        <dsp:cNvSpPr/>
      </dsp:nvSpPr>
      <dsp:spPr>
        <a:xfrm>
          <a:off x="4287785" y="1637409"/>
          <a:ext cx="3091414" cy="1097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43"/>
              </a:lnTo>
              <a:lnTo>
                <a:pt x="3091414" y="832343"/>
              </a:lnTo>
              <a:lnTo>
                <a:pt x="3091414" y="1097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377FA-8226-472B-B1A9-F6E5DA7028CF}">
      <dsp:nvSpPr>
        <dsp:cNvPr id="0" name=""/>
        <dsp:cNvSpPr/>
      </dsp:nvSpPr>
      <dsp:spPr>
        <a:xfrm>
          <a:off x="4170073" y="1637409"/>
          <a:ext cx="91440" cy="1119730"/>
        </a:xfrm>
        <a:custGeom>
          <a:avLst/>
          <a:gdLst/>
          <a:ahLst/>
          <a:cxnLst/>
          <a:rect l="0" t="0" r="0" b="0"/>
          <a:pathLst>
            <a:path>
              <a:moveTo>
                <a:pt x="117712" y="0"/>
              </a:moveTo>
              <a:lnTo>
                <a:pt x="117712" y="854403"/>
              </a:lnTo>
              <a:lnTo>
                <a:pt x="45720" y="854403"/>
              </a:lnTo>
              <a:lnTo>
                <a:pt x="45720" y="11197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29D-1095-490E-B123-CDC3DAACB0C2}">
      <dsp:nvSpPr>
        <dsp:cNvPr id="0" name=""/>
        <dsp:cNvSpPr/>
      </dsp:nvSpPr>
      <dsp:spPr>
        <a:xfrm>
          <a:off x="1264042" y="1637409"/>
          <a:ext cx="3023743" cy="1097670"/>
        </a:xfrm>
        <a:custGeom>
          <a:avLst/>
          <a:gdLst/>
          <a:ahLst/>
          <a:cxnLst/>
          <a:rect l="0" t="0" r="0" b="0"/>
          <a:pathLst>
            <a:path>
              <a:moveTo>
                <a:pt x="3023743" y="0"/>
              </a:moveTo>
              <a:lnTo>
                <a:pt x="3023743" y="832343"/>
              </a:lnTo>
              <a:lnTo>
                <a:pt x="0" y="832343"/>
              </a:lnTo>
              <a:lnTo>
                <a:pt x="0" y="1097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79A99-EB9E-4C4A-AAA2-3453931F02DE}">
      <dsp:nvSpPr>
        <dsp:cNvPr id="0" name=""/>
        <dsp:cNvSpPr/>
      </dsp:nvSpPr>
      <dsp:spPr>
        <a:xfrm>
          <a:off x="3024323" y="373946"/>
          <a:ext cx="2526924" cy="1263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</a:p>
      </dsp:txBody>
      <dsp:txXfrm>
        <a:off x="3024323" y="373946"/>
        <a:ext cx="2526924" cy="1263462"/>
      </dsp:txXfrm>
    </dsp:sp>
    <dsp:sp modelId="{C5096200-316B-4055-8125-37BB55DE6B67}">
      <dsp:nvSpPr>
        <dsp:cNvPr id="0" name=""/>
        <dsp:cNvSpPr/>
      </dsp:nvSpPr>
      <dsp:spPr>
        <a:xfrm>
          <a:off x="580" y="2735080"/>
          <a:ext cx="2526924" cy="1263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Испуг</a:t>
          </a:r>
        </a:p>
      </dsp:txBody>
      <dsp:txXfrm>
        <a:off x="580" y="2735080"/>
        <a:ext cx="2526924" cy="1263462"/>
      </dsp:txXfrm>
    </dsp:sp>
    <dsp:sp modelId="{C972EEC3-C801-4DBB-AF01-8DA1E66BC980}">
      <dsp:nvSpPr>
        <dsp:cNvPr id="0" name=""/>
        <dsp:cNvSpPr/>
      </dsp:nvSpPr>
      <dsp:spPr>
        <a:xfrm>
          <a:off x="2952331" y="2757140"/>
          <a:ext cx="2526924" cy="1263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Разлука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близкими</a:t>
          </a:r>
        </a:p>
      </dsp:txBody>
      <dsp:txXfrm>
        <a:off x="2952331" y="2757140"/>
        <a:ext cx="2526924" cy="1263462"/>
      </dsp:txXfrm>
    </dsp:sp>
    <dsp:sp modelId="{E2CB4FA7-E3EC-43A4-AE47-57BAF43AFEC2}">
      <dsp:nvSpPr>
        <dsp:cNvPr id="0" name=""/>
        <dsp:cNvSpPr/>
      </dsp:nvSpPr>
      <dsp:spPr>
        <a:xfrm>
          <a:off x="6115738" y="2735080"/>
          <a:ext cx="2526924" cy="1263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Длительная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психотравмирующая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ситуация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семье</a:t>
          </a:r>
        </a:p>
      </dsp:txBody>
      <dsp:txXfrm>
        <a:off x="6115738" y="2735080"/>
        <a:ext cx="2526924" cy="126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1273A-EF25-4815-8DDC-9731BC45E7FA}">
      <dsp:nvSpPr>
        <dsp:cNvPr id="0" name=""/>
        <dsp:cNvSpPr/>
      </dsp:nvSpPr>
      <dsp:spPr>
        <a:xfrm>
          <a:off x="1671441" y="900502"/>
          <a:ext cx="3945190" cy="389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176"/>
              </a:lnTo>
              <a:lnTo>
                <a:pt x="3945190" y="3890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1B165-23A1-4C64-B90C-A8DE3C072719}">
      <dsp:nvSpPr>
        <dsp:cNvPr id="0" name=""/>
        <dsp:cNvSpPr/>
      </dsp:nvSpPr>
      <dsp:spPr>
        <a:xfrm>
          <a:off x="1671441" y="900502"/>
          <a:ext cx="2865063" cy="281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057"/>
              </a:lnTo>
              <a:lnTo>
                <a:pt x="2865063" y="2810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1694-A5DE-4081-981F-0C005E530C41}">
      <dsp:nvSpPr>
        <dsp:cNvPr id="0" name=""/>
        <dsp:cNvSpPr/>
      </dsp:nvSpPr>
      <dsp:spPr>
        <a:xfrm>
          <a:off x="1671441" y="900502"/>
          <a:ext cx="2144979" cy="164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1"/>
              </a:lnTo>
              <a:lnTo>
                <a:pt x="2144979" y="1647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82B4A-8416-410D-A433-5B5E0DE783BA}">
      <dsp:nvSpPr>
        <dsp:cNvPr id="0" name=""/>
        <dsp:cNvSpPr/>
      </dsp:nvSpPr>
      <dsp:spPr>
        <a:xfrm>
          <a:off x="1671441" y="900502"/>
          <a:ext cx="1424910" cy="57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374"/>
              </a:lnTo>
              <a:lnTo>
                <a:pt x="1424910" y="575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3EB83-4C99-4383-A354-34D07A3B34FF}">
      <dsp:nvSpPr>
        <dsp:cNvPr id="0" name=""/>
        <dsp:cNvSpPr/>
      </dsp:nvSpPr>
      <dsp:spPr>
        <a:xfrm>
          <a:off x="1512166" y="104125"/>
          <a:ext cx="1592755" cy="79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НЕБЛАГОПРИЯТНЫЕ ВОЗДЕЙСТВИЯ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ОРГАНИЗМ РЕБЁНКА</a:t>
          </a:r>
        </a:p>
      </dsp:txBody>
      <dsp:txXfrm>
        <a:off x="1512166" y="104125"/>
        <a:ext cx="1592755" cy="796377"/>
      </dsp:txXfrm>
    </dsp:sp>
    <dsp:sp modelId="{D84238DF-1842-4DE8-8AA5-CD4D0AA08C38}">
      <dsp:nvSpPr>
        <dsp:cNvPr id="0" name=""/>
        <dsp:cNvSpPr/>
      </dsp:nvSpPr>
      <dsp:spPr>
        <a:xfrm>
          <a:off x="3096352" y="1077688"/>
          <a:ext cx="1592755" cy="79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ОБЩАЯ ФИЗИЧЕСКАЯ ОСЛАБЛЕННОСТЬ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(НЕДОНОШЕННОСТЬ, ВНУТРИУТРОБНАЯ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НЕЗРЕЛОСТЬ)</a:t>
          </a:r>
        </a:p>
      </dsp:txBody>
      <dsp:txXfrm>
        <a:off x="3096352" y="1077688"/>
        <a:ext cx="1592755" cy="796377"/>
      </dsp:txXfrm>
    </dsp:sp>
    <dsp:sp modelId="{8BA83B36-46CF-412D-8DC7-E17D9F50E570}">
      <dsp:nvSpPr>
        <dsp:cNvPr id="0" name=""/>
        <dsp:cNvSpPr/>
      </dsp:nvSpPr>
      <dsp:spPr>
        <a:xfrm>
          <a:off x="3816420" y="2149525"/>
          <a:ext cx="1592755" cy="79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РАЗЛИЧНЫЕ ЗАБОЛЕВАНИЯ ВНУТРЕННИХ</a:t>
          </a:r>
          <a:b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</a:t>
          </a:r>
        </a:p>
      </dsp:txBody>
      <dsp:txXfrm>
        <a:off x="3816420" y="2149525"/>
        <a:ext cx="1592755" cy="796377"/>
      </dsp:txXfrm>
    </dsp:sp>
    <dsp:sp modelId="{8F1C579E-79D2-4E96-AB77-2B74E1726A54}">
      <dsp:nvSpPr>
        <dsp:cNvPr id="0" name=""/>
        <dsp:cNvSpPr/>
      </dsp:nvSpPr>
      <dsp:spPr>
        <a:xfrm>
          <a:off x="4536505" y="3312372"/>
          <a:ext cx="1592755" cy="79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РАХИТ</a:t>
          </a:r>
        </a:p>
      </dsp:txBody>
      <dsp:txXfrm>
        <a:off x="4536505" y="3312372"/>
        <a:ext cx="1592755" cy="796377"/>
      </dsp:txXfrm>
    </dsp:sp>
    <dsp:sp modelId="{BF4D1AA6-941C-4886-BF7C-294A03114532}">
      <dsp:nvSpPr>
        <dsp:cNvPr id="0" name=""/>
        <dsp:cNvSpPr/>
      </dsp:nvSpPr>
      <dsp:spPr>
        <a:xfrm>
          <a:off x="5616632" y="4392491"/>
          <a:ext cx="1592755" cy="79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РАЗЛИЧНЫЕ НАРУШЕНИЯ ОБМЕНА ВЕЩЕСТВ</a:t>
          </a:r>
        </a:p>
      </dsp:txBody>
      <dsp:txXfrm>
        <a:off x="5616632" y="4392491"/>
        <a:ext cx="1592755" cy="79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C31D-89F1-466A-A184-40E95A9A33EE}">
      <dsp:nvSpPr>
        <dsp:cNvPr id="0" name=""/>
        <dsp:cNvSpPr/>
      </dsp:nvSpPr>
      <dsp:spPr>
        <a:xfrm>
          <a:off x="3364402" y="1221702"/>
          <a:ext cx="452013" cy="272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806"/>
              </a:lnTo>
              <a:lnTo>
                <a:pt x="452013" y="2724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8BA12-4B23-4468-B992-14B94C5C7C3D}">
      <dsp:nvSpPr>
        <dsp:cNvPr id="0" name=""/>
        <dsp:cNvSpPr/>
      </dsp:nvSpPr>
      <dsp:spPr>
        <a:xfrm>
          <a:off x="2752588" y="1221702"/>
          <a:ext cx="611814" cy="1265652"/>
        </a:xfrm>
        <a:custGeom>
          <a:avLst/>
          <a:gdLst/>
          <a:ahLst/>
          <a:cxnLst/>
          <a:rect l="0" t="0" r="0" b="0"/>
          <a:pathLst>
            <a:path>
              <a:moveTo>
                <a:pt x="611814" y="0"/>
              </a:moveTo>
              <a:lnTo>
                <a:pt x="611814" y="1265652"/>
              </a:lnTo>
              <a:lnTo>
                <a:pt x="0" y="1265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4FFED-A611-4B44-A174-52E0363C9F0A}">
      <dsp:nvSpPr>
        <dsp:cNvPr id="0" name=""/>
        <dsp:cNvSpPr/>
      </dsp:nvSpPr>
      <dsp:spPr>
        <a:xfrm>
          <a:off x="3364402" y="1221702"/>
          <a:ext cx="1676152" cy="99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529"/>
              </a:lnTo>
              <a:lnTo>
                <a:pt x="1676152" y="994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8C4CB-BD75-452C-847C-5AD033C050CD}">
      <dsp:nvSpPr>
        <dsp:cNvPr id="0" name=""/>
        <dsp:cNvSpPr/>
      </dsp:nvSpPr>
      <dsp:spPr>
        <a:xfrm>
          <a:off x="3168352" y="241450"/>
          <a:ext cx="1960504" cy="980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факторы</a:t>
          </a:r>
        </a:p>
      </dsp:txBody>
      <dsp:txXfrm>
        <a:off x="3168352" y="241450"/>
        <a:ext cx="1960504" cy="980252"/>
      </dsp:txXfrm>
    </dsp:sp>
    <dsp:sp modelId="{07E3CD15-68C8-4C26-96DE-EA39207125A9}">
      <dsp:nvSpPr>
        <dsp:cNvPr id="0" name=""/>
        <dsp:cNvSpPr/>
      </dsp:nvSpPr>
      <dsp:spPr>
        <a:xfrm>
          <a:off x="5040555" y="1800198"/>
          <a:ext cx="1960504" cy="832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Инфекции</a:t>
          </a:r>
        </a:p>
      </dsp:txBody>
      <dsp:txXfrm>
        <a:off x="5040555" y="1800198"/>
        <a:ext cx="1960504" cy="832067"/>
      </dsp:txXfrm>
    </dsp:sp>
    <dsp:sp modelId="{D0AB5742-34F1-4410-8DBF-83D3919BD6DF}">
      <dsp:nvSpPr>
        <dsp:cNvPr id="0" name=""/>
        <dsp:cNvSpPr/>
      </dsp:nvSpPr>
      <dsp:spPr>
        <a:xfrm>
          <a:off x="792084" y="1997228"/>
          <a:ext cx="1960504" cy="980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</a:p>
      </dsp:txBody>
      <dsp:txXfrm>
        <a:off x="792084" y="1997228"/>
        <a:ext cx="1960504" cy="980252"/>
      </dsp:txXfrm>
    </dsp:sp>
    <dsp:sp modelId="{FDE0E60D-F054-4E12-BA11-34FF84B6F322}">
      <dsp:nvSpPr>
        <dsp:cNvPr id="0" name=""/>
        <dsp:cNvSpPr/>
      </dsp:nvSpPr>
      <dsp:spPr>
        <a:xfrm>
          <a:off x="3816416" y="3456382"/>
          <a:ext cx="1960504" cy="980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Интоксикации</a:t>
          </a:r>
        </a:p>
      </dsp:txBody>
      <dsp:txXfrm>
        <a:off x="3816416" y="3456382"/>
        <a:ext cx="1960504" cy="980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884DC-84FD-4D27-9FC6-CDA4219687AB}">
      <dsp:nvSpPr>
        <dsp:cNvPr id="0" name=""/>
        <dsp:cNvSpPr/>
      </dsp:nvSpPr>
      <dsp:spPr>
        <a:xfrm>
          <a:off x="2956714" y="2453844"/>
          <a:ext cx="2597498" cy="1852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Виды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речевой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патологии</a:t>
          </a:r>
          <a:endParaRPr lang="ru-RU" sz="2400" b="1" kern="1200" dirty="0">
            <a:latin typeface="Bookman Old Style" pitchFamily="18" charset="0"/>
          </a:endParaRPr>
        </a:p>
      </dsp:txBody>
      <dsp:txXfrm>
        <a:off x="3337109" y="2725124"/>
        <a:ext cx="1836708" cy="1309858"/>
      </dsp:txXfrm>
    </dsp:sp>
    <dsp:sp modelId="{2231E2B5-E469-4DC8-ADE2-12D3A9FA9694}">
      <dsp:nvSpPr>
        <dsp:cNvPr id="0" name=""/>
        <dsp:cNvSpPr/>
      </dsp:nvSpPr>
      <dsp:spPr>
        <a:xfrm rot="16203686">
          <a:off x="3968862" y="2146320"/>
          <a:ext cx="575805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5805" y="196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2370" y="2151546"/>
        <a:ext cx="28790" cy="28790"/>
      </dsp:txXfrm>
    </dsp:sp>
    <dsp:sp modelId="{1AFBCCC3-6C38-43E0-A1CF-A0CE354E5AEC}">
      <dsp:nvSpPr>
        <dsp:cNvPr id="0" name=""/>
        <dsp:cNvSpPr/>
      </dsp:nvSpPr>
      <dsp:spPr>
        <a:xfrm>
          <a:off x="3043529" y="25621"/>
          <a:ext cx="2429076" cy="1852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Дислалия</a:t>
          </a:r>
          <a:endParaRPr lang="ru-RU" sz="2400" b="1" kern="1200" dirty="0">
            <a:latin typeface="Bookman Old Style" pitchFamily="18" charset="0"/>
          </a:endParaRPr>
        </a:p>
      </dsp:txBody>
      <dsp:txXfrm>
        <a:off x="3399259" y="296901"/>
        <a:ext cx="1717616" cy="1309858"/>
      </dsp:txXfrm>
    </dsp:sp>
    <dsp:sp modelId="{B2FA7AD4-9B90-48D5-8EA2-72DDB9FACD38}">
      <dsp:nvSpPr>
        <dsp:cNvPr id="0" name=""/>
        <dsp:cNvSpPr/>
      </dsp:nvSpPr>
      <dsp:spPr>
        <a:xfrm rot="20649058">
          <a:off x="5456347" y="2976417"/>
          <a:ext cx="30355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303554" y="196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0536" y="2988449"/>
        <a:ext cx="15177" cy="15177"/>
      </dsp:txXfrm>
    </dsp:sp>
    <dsp:sp modelId="{71C1FA2F-5DFA-4BCA-8129-999941F4F52D}">
      <dsp:nvSpPr>
        <dsp:cNvPr id="0" name=""/>
        <dsp:cNvSpPr/>
      </dsp:nvSpPr>
      <dsp:spPr>
        <a:xfrm>
          <a:off x="5633438" y="1656173"/>
          <a:ext cx="2863505" cy="185241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Дизартрия</a:t>
          </a:r>
          <a:endParaRPr lang="ru-RU" sz="2400" b="1" kern="1200" dirty="0">
            <a:latin typeface="Bookman Old Style" pitchFamily="18" charset="0"/>
          </a:endParaRPr>
        </a:p>
      </dsp:txBody>
      <dsp:txXfrm>
        <a:off x="6052789" y="1927453"/>
        <a:ext cx="2024803" cy="1309858"/>
      </dsp:txXfrm>
    </dsp:sp>
    <dsp:sp modelId="{67C19BAE-BF6D-4E0B-B0A4-5E6EC44D90B9}">
      <dsp:nvSpPr>
        <dsp:cNvPr id="0" name=""/>
        <dsp:cNvSpPr/>
      </dsp:nvSpPr>
      <dsp:spPr>
        <a:xfrm rot="2751365">
          <a:off x="4910407" y="4321084"/>
          <a:ext cx="554843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54843" y="196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3958" y="4326834"/>
        <a:ext cx="27742" cy="27742"/>
      </dsp:txXfrm>
    </dsp:sp>
    <dsp:sp modelId="{9EB0C4A8-AFCB-4B29-A21C-DA1669868622}">
      <dsp:nvSpPr>
        <dsp:cNvPr id="0" name=""/>
        <dsp:cNvSpPr/>
      </dsp:nvSpPr>
      <dsp:spPr>
        <a:xfrm>
          <a:off x="4625244" y="4412277"/>
          <a:ext cx="3061973" cy="185241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mtClean="0">
              <a:latin typeface="Bookman Old Style" pitchFamily="18" charset="0"/>
            </a:rPr>
            <a:t>Заикание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073660" y="4683557"/>
        <a:ext cx="2165141" cy="1309858"/>
      </dsp:txXfrm>
    </dsp:sp>
    <dsp:sp modelId="{5AE4AA29-ACCB-4CDD-913A-3ED771BCD180}">
      <dsp:nvSpPr>
        <dsp:cNvPr id="0" name=""/>
        <dsp:cNvSpPr/>
      </dsp:nvSpPr>
      <dsp:spPr>
        <a:xfrm rot="7571743">
          <a:off x="3388228" y="4316696"/>
          <a:ext cx="334930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334930" y="196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7320" y="4327944"/>
        <a:ext cx="16746" cy="16746"/>
      </dsp:txXfrm>
    </dsp:sp>
    <dsp:sp modelId="{314A92F3-0AE5-4ED9-9755-DBF7DF2745FF}">
      <dsp:nvSpPr>
        <dsp:cNvPr id="0" name=""/>
        <dsp:cNvSpPr/>
      </dsp:nvSpPr>
      <dsp:spPr>
        <a:xfrm>
          <a:off x="1368149" y="4386656"/>
          <a:ext cx="2945863" cy="185241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Алалия</a:t>
          </a:r>
          <a:endParaRPr lang="ru-RU" sz="2400" b="1" kern="1200" dirty="0">
            <a:latin typeface="Bookman Old Style" pitchFamily="18" charset="0"/>
          </a:endParaRPr>
        </a:p>
      </dsp:txBody>
      <dsp:txXfrm>
        <a:off x="1799561" y="4657936"/>
        <a:ext cx="2083039" cy="1309858"/>
      </dsp:txXfrm>
    </dsp:sp>
    <dsp:sp modelId="{9FFE21A3-954E-41E5-9552-6D011FA31E64}">
      <dsp:nvSpPr>
        <dsp:cNvPr id="0" name=""/>
        <dsp:cNvSpPr/>
      </dsp:nvSpPr>
      <dsp:spPr>
        <a:xfrm rot="11872517">
          <a:off x="2848453" y="2943607"/>
          <a:ext cx="229177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229177" y="196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7312" y="2957498"/>
        <a:ext cx="11458" cy="11458"/>
      </dsp:txXfrm>
    </dsp:sp>
    <dsp:sp modelId="{C8C37690-E990-4059-96B5-1609D881F97A}">
      <dsp:nvSpPr>
        <dsp:cNvPr id="0" name=""/>
        <dsp:cNvSpPr/>
      </dsp:nvSpPr>
      <dsp:spPr>
        <a:xfrm>
          <a:off x="107999" y="1584176"/>
          <a:ext cx="2901887" cy="185241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Bookman Old Style" pitchFamily="18" charset="0"/>
            </a:rPr>
            <a:t>Ринолалия</a:t>
          </a:r>
          <a:endParaRPr lang="ru-RU" sz="2400" b="1" kern="1200" dirty="0">
            <a:latin typeface="Bookman Old Style" pitchFamily="18" charset="0"/>
          </a:endParaRPr>
        </a:p>
      </dsp:txBody>
      <dsp:txXfrm>
        <a:off x="532971" y="1855456"/>
        <a:ext cx="2051943" cy="1309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999AA-144B-4501-986E-D015482CC616}">
      <dsp:nvSpPr>
        <dsp:cNvPr id="0" name=""/>
        <dsp:cNvSpPr/>
      </dsp:nvSpPr>
      <dsp:spPr>
        <a:xfrm>
          <a:off x="3708412" y="1693855"/>
          <a:ext cx="1994438" cy="73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09"/>
              </a:lnTo>
              <a:lnTo>
                <a:pt x="1994438" y="349209"/>
              </a:lnTo>
              <a:lnTo>
                <a:pt x="1994438" y="7389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85248-2F52-419C-B76D-893A3EC78E90}">
      <dsp:nvSpPr>
        <dsp:cNvPr id="0" name=""/>
        <dsp:cNvSpPr/>
      </dsp:nvSpPr>
      <dsp:spPr>
        <a:xfrm>
          <a:off x="1648251" y="1693855"/>
          <a:ext cx="2060160" cy="779527"/>
        </a:xfrm>
        <a:custGeom>
          <a:avLst/>
          <a:gdLst/>
          <a:ahLst/>
          <a:cxnLst/>
          <a:rect l="0" t="0" r="0" b="0"/>
          <a:pathLst>
            <a:path>
              <a:moveTo>
                <a:pt x="2060160" y="0"/>
              </a:moveTo>
              <a:lnTo>
                <a:pt x="2060160" y="389763"/>
              </a:lnTo>
              <a:lnTo>
                <a:pt x="0" y="389763"/>
              </a:lnTo>
              <a:lnTo>
                <a:pt x="0" y="7795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3E11-7094-4150-BFCC-CACF7DC53141}">
      <dsp:nvSpPr>
        <dsp:cNvPr id="0" name=""/>
        <dsp:cNvSpPr/>
      </dsp:nvSpPr>
      <dsp:spPr>
        <a:xfrm>
          <a:off x="1830457" y="406782"/>
          <a:ext cx="3755909" cy="1287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Bookman Old Style" pitchFamily="18" charset="0"/>
            </a:rPr>
            <a:t>Виды </a:t>
          </a:r>
          <a:r>
            <a:rPr lang="ru-RU" sz="3200" b="1" kern="1200" dirty="0" err="1" smtClean="0">
              <a:solidFill>
                <a:schemeClr val="bg1"/>
              </a:solidFill>
              <a:latin typeface="Bookman Old Style" pitchFamily="18" charset="0"/>
            </a:rPr>
            <a:t>дислалии</a:t>
          </a:r>
          <a:endParaRPr lang="ru-RU" sz="3200" b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1830457" y="406782"/>
        <a:ext cx="3755909" cy="1287073"/>
      </dsp:txXfrm>
    </dsp:sp>
    <dsp:sp modelId="{C9CBC8B8-F4D9-4A92-9D5A-62F5B98780CC}">
      <dsp:nvSpPr>
        <dsp:cNvPr id="0" name=""/>
        <dsp:cNvSpPr/>
      </dsp:nvSpPr>
      <dsp:spPr>
        <a:xfrm>
          <a:off x="109" y="2473382"/>
          <a:ext cx="3296285" cy="12249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man Old Style" pitchFamily="18" charset="0"/>
            </a:rPr>
            <a:t>Механическая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man Old Style" pitchFamily="18" charset="0"/>
            </a:rPr>
            <a:t>Функциональная</a:t>
          </a:r>
          <a:endParaRPr lang="ru-RU" sz="2300" b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109" y="2473382"/>
        <a:ext cx="3296285" cy="1224971"/>
      </dsp:txXfrm>
    </dsp:sp>
    <dsp:sp modelId="{46803316-71DA-40B0-9C90-6F4E7E37FBE1}">
      <dsp:nvSpPr>
        <dsp:cNvPr id="0" name=""/>
        <dsp:cNvSpPr/>
      </dsp:nvSpPr>
      <dsp:spPr>
        <a:xfrm>
          <a:off x="4032453" y="2432828"/>
          <a:ext cx="3340793" cy="12226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man Old Style" pitchFamily="18" charset="0"/>
            </a:rPr>
            <a:t>Функциональная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man Old Style" pitchFamily="18" charset="0"/>
            </a:rPr>
            <a:t>- моторная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Bookman Old Style" pitchFamily="18" charset="0"/>
            </a:rPr>
            <a:t>- сенсорная</a:t>
          </a:r>
          <a:endParaRPr lang="ru-RU" sz="2300" b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4032453" y="2432828"/>
        <a:ext cx="3340793" cy="1222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1901-3CE4-4184-81F6-E45632B4018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5B81-7EAB-4901-9113-5C96997F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Мастерская </a:t>
            </a:r>
            <a:r>
              <a:rPr lang="ru-RU" sz="3600" b="1" dirty="0" smtClean="0">
                <a:solidFill>
                  <a:srgbClr val="FF0000"/>
                </a:solidFill>
              </a:rPr>
              <a:t>логопеда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«Причины речевых нарушений у детей»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spotimg.com/wp-content/uploads/2014/05/Animated-Baby-Youre-So-Pretty-Desktop-Wallpaper-2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030815" cy="43942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91880" y="5661248"/>
            <a:ext cx="5112568" cy="936104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Подготовила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учитель-логопед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хема 7"/>
          <p:cNvGraphicFramePr/>
          <p:nvPr/>
        </p:nvGraphicFramePr>
        <p:xfrm>
          <a:off x="323528" y="188640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932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87824" y="0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Алалия</a:t>
            </a:r>
            <a:r>
              <a:rPr lang="ru-RU" sz="26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600" b="1" dirty="0" smtClean="0">
                <a:latin typeface="Bookman Old Style" pitchFamily="18" charset="0"/>
              </a:rPr>
              <a:t>– системное недоразвитие речи вследствие органического поражения речевых зон коры головного мозга во </a:t>
            </a:r>
            <a:r>
              <a:rPr lang="ru-RU" sz="2600" b="1" dirty="0" err="1" smtClean="0">
                <a:latin typeface="Bookman Old Style" pitchFamily="18" charset="0"/>
              </a:rPr>
              <a:t>внутреутробном</a:t>
            </a:r>
            <a:r>
              <a:rPr lang="ru-RU" sz="2600" b="1" dirty="0" smtClean="0">
                <a:latin typeface="Bookman Old Style" pitchFamily="18" charset="0"/>
              </a:rPr>
              <a:t> или раннем периоде развития ребенка </a:t>
            </a:r>
            <a:endParaRPr lang="ru-RU" sz="26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174" y="2929969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Нарушены все звеня речевой систем: </a:t>
            </a:r>
          </a:p>
          <a:p>
            <a:r>
              <a:rPr lang="ru-RU" sz="2800" dirty="0" smtClean="0">
                <a:latin typeface="Bookman Old Style" pitchFamily="18" charset="0"/>
              </a:rPr>
              <a:t>•Звукопроизношение </a:t>
            </a:r>
          </a:p>
          <a:p>
            <a:r>
              <a:rPr lang="ru-RU" sz="2800" dirty="0" smtClean="0">
                <a:latin typeface="Bookman Old Style" pitchFamily="18" charset="0"/>
              </a:rPr>
              <a:t>•Фонематические процессы </a:t>
            </a:r>
          </a:p>
          <a:p>
            <a:r>
              <a:rPr lang="ru-RU" sz="2800" dirty="0" smtClean="0">
                <a:latin typeface="Bookman Old Style" pitchFamily="18" charset="0"/>
              </a:rPr>
              <a:t>•Словарный запас </a:t>
            </a:r>
          </a:p>
          <a:p>
            <a:r>
              <a:rPr lang="ru-RU" sz="2800" dirty="0" smtClean="0">
                <a:latin typeface="Bookman Old Style" pitchFamily="18" charset="0"/>
              </a:rPr>
              <a:t>•Грамматический строй </a:t>
            </a:r>
          </a:p>
          <a:p>
            <a:r>
              <a:rPr lang="ru-RU" sz="2800" dirty="0" smtClean="0">
                <a:latin typeface="Bookman Old Style" pitchFamily="18" charset="0"/>
              </a:rPr>
              <a:t>•Связная речь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9780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0"/>
            <a:ext cx="62281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099CC"/>
                </a:solidFill>
                <a:latin typeface="Bookman Old Style" pitchFamily="18" charset="0"/>
              </a:rPr>
              <a:t>Дизартрия </a:t>
            </a:r>
            <a:r>
              <a:rPr lang="ru-RU" sz="2800" b="1" dirty="0" smtClean="0">
                <a:latin typeface="Bookman Old Style" pitchFamily="18" charset="0"/>
              </a:rPr>
              <a:t>– нарушение произношения, обусловленное недостаточностью иннервации речевого аппарата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564904"/>
            <a:ext cx="77768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Основные проявления: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anose="02050604050505020204" pitchFamily="18" charset="0"/>
              </a:rPr>
              <a:t>расстройство артикуляции звуков;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anose="02050604050505020204" pitchFamily="18" charset="0"/>
              </a:rPr>
              <a:t>нарушение голосообразования;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anose="02050604050505020204" pitchFamily="18" charset="0"/>
              </a:rPr>
              <a:t>изменение интонации, темпа, ритма речи;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Bookman Old Style" panose="02050604050505020204" pitchFamily="18" charset="0"/>
              </a:rPr>
              <a:t>нарушение речевого дыхания.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026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1840" y="0"/>
            <a:ext cx="60121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b="1" dirty="0" err="1">
                <a:solidFill>
                  <a:srgbClr val="0070C0"/>
                </a:solidFill>
                <a:latin typeface="Bookman Old Style" pitchFamily="18" charset="0"/>
              </a:rPr>
              <a:t>Дислалия</a:t>
            </a:r>
            <a:r>
              <a:rPr lang="ru-RU" sz="2800" b="1" dirty="0">
                <a:latin typeface="Bookman Old Style" pitchFamily="18" charset="0"/>
              </a:rPr>
              <a:t> – нарушение произношения при нормальном слухе и сохранной иннервации речевого аппарата </a:t>
            </a:r>
            <a:endParaRPr lang="ru-RU" sz="2800" dirty="0">
              <a:latin typeface="Bookman Old Style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09814180"/>
              </p:ext>
            </p:extLst>
          </p:nvPr>
        </p:nvGraphicFramePr>
        <p:xfrm>
          <a:off x="971600" y="2523768"/>
          <a:ext cx="7416824" cy="41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437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188640"/>
            <a:ext cx="58326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Заикание</a:t>
            </a:r>
            <a:r>
              <a:rPr lang="ru-RU" sz="2800" b="1" dirty="0" smtClean="0">
                <a:latin typeface="Bookman Old Style" pitchFamily="18" charset="0"/>
              </a:rPr>
              <a:t> – нарушение </a:t>
            </a:r>
            <a:r>
              <a:rPr lang="ru-RU" sz="2800" b="1" dirty="0" err="1" smtClean="0">
                <a:latin typeface="Bookman Old Style" pitchFamily="18" charset="0"/>
              </a:rPr>
              <a:t>темпо-ритмической</a:t>
            </a:r>
            <a:r>
              <a:rPr lang="ru-RU" sz="2800" b="1" dirty="0" smtClean="0">
                <a:latin typeface="Bookman Old Style" pitchFamily="18" charset="0"/>
              </a:rPr>
              <a:t> организации речи, обусловленное судорожными состояниями мышц речевого аппарата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855788"/>
            <a:ext cx="4158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Симптомы 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8836" y="3383288"/>
            <a:ext cx="45365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Психические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Фобии речи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Навязчивые мысли о заикании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Характерологические нарушения личности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420851"/>
            <a:ext cx="3744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Физические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Судороги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Нарушение просодии речи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•</a:t>
            </a:r>
            <a:r>
              <a:rPr lang="ru-RU" sz="2000" b="1" i="1" dirty="0" smtClean="0">
                <a:latin typeface="Bookman Old Style" pitchFamily="18" charset="0"/>
              </a:rPr>
              <a:t>Сопутствующие движения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05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0"/>
            <a:ext cx="590465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Ринолалия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– нарушение тембра голоса и звукопроизношения, обусловленное </a:t>
            </a:r>
            <a:r>
              <a:rPr lang="ru-RU" sz="2800" b="1" dirty="0" err="1" smtClean="0">
                <a:latin typeface="Bookman Old Style" pitchFamily="18" charset="0"/>
              </a:rPr>
              <a:t>анатомо</a:t>
            </a:r>
            <a:r>
              <a:rPr lang="ru-RU" sz="2800" b="1" dirty="0" smtClean="0">
                <a:latin typeface="Bookman Old Style" pitchFamily="18" charset="0"/>
              </a:rPr>
              <a:t>- физиологическими дефектами речевого аппарата 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01006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Симптоматика: 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•</a:t>
            </a:r>
            <a:r>
              <a:rPr lang="ru-RU" sz="2400" dirty="0" smtClean="0">
                <a:latin typeface="Bookman Old Style" pitchFamily="18" charset="0"/>
              </a:rPr>
              <a:t>нарушение артикуляции; </a:t>
            </a:r>
          </a:p>
          <a:p>
            <a:r>
              <a:rPr lang="ru-RU" sz="2400" dirty="0" smtClean="0">
                <a:latin typeface="Bookman Old Style" pitchFamily="18" charset="0"/>
              </a:rPr>
              <a:t>•ярко выраженный носовой оттенок голоса; </a:t>
            </a:r>
          </a:p>
          <a:p>
            <a:r>
              <a:rPr lang="ru-RU" sz="2400" dirty="0" smtClean="0">
                <a:latin typeface="Bookman Old Style" pitchFamily="18" charset="0"/>
              </a:rPr>
              <a:t>•голос звучит тихо и глухо; </a:t>
            </a:r>
          </a:p>
          <a:p>
            <a:r>
              <a:rPr lang="ru-RU" sz="2400" dirty="0" smtClean="0">
                <a:latin typeface="Bookman Old Style" pitchFamily="18" charset="0"/>
              </a:rPr>
              <a:t>•речь напряженная.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Профилактика речевых расстройств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b="1" dirty="0">
                <a:latin typeface="Bookman Old Style" pitchFamily="18" charset="0"/>
              </a:rPr>
              <a:t>•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Забота о состоянии здоровья будущих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родителей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•Создание условий для нормального протекания беременности и родов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•Забота о физическом и нервно-психическом здоровье ребенка и о сохранности его речевых органов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•Забота о правильном речевом развитии ребенка, создание необходимых для этого социально-бытовых условий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4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Взаимодействие педагогов в коррекционной работе с детьми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c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нарушениями речевого развития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22066"/>
            <a:ext cx="7029400" cy="52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Задачи воспитателя и логопеда по коррекции речи детей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174" y="170762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FF6600"/>
              </a:buClr>
            </a:pPr>
            <a:r>
              <a:rPr lang="ru-RU" sz="2000" b="1" dirty="0" smtClean="0">
                <a:latin typeface="Bookman Old Style" pitchFamily="18" charset="0"/>
              </a:rPr>
              <a:t>1.   Выявить причину речевого недоразвития, </a:t>
            </a:r>
            <a:r>
              <a:rPr lang="ru-RU" sz="2000" b="1" dirty="0" err="1" smtClean="0">
                <a:latin typeface="Bookman Old Style" pitchFamily="18" charset="0"/>
              </a:rPr>
              <a:t>скоррегировать</a:t>
            </a:r>
            <a:r>
              <a:rPr lang="ru-RU" sz="2000" b="1" dirty="0" smtClean="0">
                <a:latin typeface="Bookman Old Style" pitchFamily="18" charset="0"/>
              </a:rPr>
              <a:t> процессы, вызывающие речевой дефект.</a:t>
            </a:r>
          </a:p>
          <a:p>
            <a:pPr marL="514350" indent="-514350">
              <a:buClr>
                <a:srgbClr val="FF6600"/>
              </a:buClr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2.   Корректировать речевой дефект параллельно с работой, стимулирующей развитие ребенка во всех функциональных областях:</a:t>
            </a:r>
          </a:p>
          <a:p>
            <a:pPr marL="514350" indent="-514350">
              <a:buClr>
                <a:srgbClr val="FF6600"/>
              </a:buClr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а).   совершенствование моторных функций (общей моторики, мелкой моторики, артикуляционной моторики);</a:t>
            </a:r>
          </a:p>
          <a:p>
            <a:pPr marL="514350" indent="-514350">
              <a:buClr>
                <a:srgbClr val="FF6600"/>
              </a:buClr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б).  развитие слухового, зрительного и тактильно восприятия; </a:t>
            </a:r>
          </a:p>
          <a:p>
            <a:pPr marL="514350" indent="-514350">
              <a:buClr>
                <a:srgbClr val="FF6600"/>
              </a:buClr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в).  развитие графических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3352800" y="2057400"/>
            <a:ext cx="2514600" cy="18288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Интеграционная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взаимосвязь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 в работе логопеда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 и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воспитателя</a:t>
            </a: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5181600" y="457200"/>
            <a:ext cx="25908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Занятия по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развитию речи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6172200" y="1752600"/>
            <a:ext cx="27432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Контроль воспитателя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за речью детей в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свободное время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943600" y="3212976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Максимальное обогащение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речевой практики детей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 процессе режимных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моментов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867400" y="4648200"/>
            <a:ext cx="28956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Осуществление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воспитателем связи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логопеда с родителями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2895600" y="5562600"/>
            <a:ext cx="28956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Методические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 консультации и МО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логопеда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для воспитателя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228600" y="45720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Коррекционная работа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воспитателя над речью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детей в процессе занятий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228600" y="3200400"/>
            <a:ext cx="2971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Присутствие воспитателя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на фронтальных занятиях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логопеда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152400" y="1828800"/>
            <a:ext cx="30480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Вечерние логопедические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занятия воспитателя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1295400" y="4572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Планирование работы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воспитателя совместно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с логопедом</a:t>
            </a: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V="1">
            <a:off x="4876800" y="1524000"/>
            <a:ext cx="38100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V="1">
            <a:off x="5867400" y="2590800"/>
            <a:ext cx="3048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5580112" y="3573016"/>
            <a:ext cx="432048" cy="288032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4953000" y="3886200"/>
            <a:ext cx="914400" cy="990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4572000" y="3886200"/>
            <a:ext cx="0" cy="1676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3200400" y="3810000"/>
            <a:ext cx="914400" cy="990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H="1">
            <a:off x="3200400" y="3505200"/>
            <a:ext cx="381000" cy="152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 flipV="1">
            <a:off x="3131840" y="2348880"/>
            <a:ext cx="449560" cy="8952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3810000" y="1524000"/>
            <a:ext cx="381000" cy="609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486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Речь — это способ общения, без которого затруднена интеграция в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общество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4578" name="Picture 2" descr="H:\речь\10216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835400" cy="2635250"/>
          </a:xfrm>
          <a:prstGeom prst="rect">
            <a:avLst/>
          </a:prstGeom>
          <a:noFill/>
        </p:spPr>
      </p:pic>
      <p:pic>
        <p:nvPicPr>
          <p:cNvPr id="24579" name="Picture 3" descr="H:\речь\1302508676_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390900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5516" y="2130425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Эффективность </a:t>
            </a:r>
            <a:r>
              <a:rPr lang="ru-RU" sz="3000" b="1" dirty="0">
                <a:solidFill>
                  <a:srgbClr val="002060"/>
                </a:solidFill>
                <a:latin typeface="Bookman Old Style" pitchFamily="18" charset="0"/>
              </a:rPr>
              <a:t>коррекционного </a:t>
            </a:r>
            <a:r>
              <a:rPr lang="ru-RU" sz="3000" b="1" dirty="0" smtClean="0">
                <a:solidFill>
                  <a:srgbClr val="002060"/>
                </a:solidFill>
                <a:latin typeface="Bookman Old Style" pitchFamily="18" charset="0"/>
              </a:rPr>
              <a:t>воздействия на ребенка с недостатками речи определяет успешность совместной деятельности воспитателя и  логопеда. Но, ни одна педагогическая система не может быть в полной мере эффективной, если в ней не задействована семья!</a:t>
            </a:r>
          </a:p>
        </p:txBody>
      </p:sp>
      <p:pic>
        <p:nvPicPr>
          <p:cNvPr id="10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0"/>
            <a:ext cx="256581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Песня\Desktop\анимашки\medvedi-na-poezde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-243408"/>
            <a:ext cx="42481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7649" y="30372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Методы работы с родителями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034" y="12687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Bookman Old Style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индивидуальные беседы;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индивидуально-практические занятия;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родительские собрания;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консультации;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 мастер – классы;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- совместное изготовление игр и пособий.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oboi.kards.qip.ru/images/wallpaper/65/59/153957_1280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19" y="3586"/>
            <a:ext cx="6890876" cy="50877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2803" y="509138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 Antiqua" pitchFamily="18" charset="0"/>
              </a:rPr>
              <a:t>Актуальность проблемы речевого развития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268760"/>
            <a:ext cx="864096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</a:t>
            </a:r>
            <a:endParaRPr lang="en-US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Овладение родным языком является одним из важных приобретений ребенка в дошкольном детстве. </a:t>
            </a:r>
            <a:endParaRPr lang="en-US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Речь – это инструмент развития высших отделов психики.</a:t>
            </a:r>
            <a:endParaRPr lang="en-US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развитием речи связано формирование как личности в целом, так и во всех основных психических процессов</a:t>
            </a:r>
            <a:endParaRPr lang="en-US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  <a:endParaRPr lang="en-US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Причины нарушений речи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G:\речь\3-diagramm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65199"/>
            <a:ext cx="8280920" cy="568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015" y="2623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Причины речевых нарушений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9641017"/>
              </p:ext>
            </p:extLst>
          </p:nvPr>
        </p:nvGraphicFramePr>
        <p:xfrm>
          <a:off x="165956" y="1367061"/>
          <a:ext cx="88120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66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Причины речевых нарушений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4897960"/>
              </p:ext>
            </p:extLst>
          </p:nvPr>
        </p:nvGraphicFramePr>
        <p:xfrm>
          <a:off x="251520" y="1124744"/>
          <a:ext cx="8643243" cy="493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02" y="-3317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516" y="25376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Причины речевых нарушений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2513381"/>
              </p:ext>
            </p:extLst>
          </p:nvPr>
        </p:nvGraphicFramePr>
        <p:xfrm>
          <a:off x="323528" y="1052736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6377888"/>
              </p:ext>
            </p:extLst>
          </p:nvPr>
        </p:nvGraphicFramePr>
        <p:xfrm>
          <a:off x="323528" y="1418155"/>
          <a:ext cx="8215064" cy="501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998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Причины речевых нарушений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s09.radikal.ru/i182/1006/d5/0c095fbb0f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7208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7105" y="21408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Нормы по развитию речи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22" y="111448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года</a:t>
            </a:r>
            <a:r>
              <a:rPr lang="ru-RU" dirty="0" smtClean="0"/>
              <a:t> – запас слов до 200 – 300, ребенок начинает пользоваться прилагательными, местоимениями, предлогами; появляются предложения из трех слов.</a:t>
            </a:r>
            <a:br>
              <a:rPr lang="ru-RU" dirty="0" smtClean="0"/>
            </a:br>
            <a:r>
              <a:rPr lang="ru-RU" b="1" dirty="0" smtClean="0"/>
              <a:t>3 года</a:t>
            </a:r>
            <a:r>
              <a:rPr lang="ru-RU" dirty="0" smtClean="0"/>
              <a:t> – запас слов до 1000; употребляют грамматические формы: изменяют существительные по падежам, числам, глагол – по родам и временам, числам и лицам; еще </a:t>
            </a:r>
            <a:r>
              <a:rPr lang="ru-RU" dirty="0"/>
              <a:t>могут быть трудности с произношением свистящих, шипящих, сонорных </a:t>
            </a:r>
            <a:r>
              <a:rPr lang="ru-RU" dirty="0" smtClean="0"/>
              <a:t>звуков.</a:t>
            </a:r>
            <a:br>
              <a:rPr lang="ru-RU" dirty="0" smtClean="0"/>
            </a:br>
            <a:r>
              <a:rPr lang="ru-RU" b="1" dirty="0" smtClean="0"/>
              <a:t>4 года</a:t>
            </a:r>
            <a:r>
              <a:rPr lang="ru-RU" dirty="0" smtClean="0"/>
              <a:t> – развернутые предложения, используют все части речи. Группируют предметы по классам: одежда, посуда, животные и т.д. Запас слов до 2000</a:t>
            </a:r>
            <a:r>
              <a:rPr lang="ru-RU" dirty="0"/>
              <a:t>. </a:t>
            </a:r>
            <a:r>
              <a:rPr lang="ru-RU" dirty="0" smtClean="0"/>
              <a:t>Могут </a:t>
            </a:r>
            <a:r>
              <a:rPr lang="ru-RU" dirty="0"/>
              <a:t>сохраняться недостатки в произношении длинных и малознакомых слов, нечеткость произношения некоторых </a:t>
            </a:r>
            <a:r>
              <a:rPr lang="ru-RU" dirty="0" smtClean="0"/>
              <a:t>звуков.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5 лет</a:t>
            </a:r>
            <a:r>
              <a:rPr lang="ru-RU" dirty="0" smtClean="0"/>
              <a:t> – умеют составлять рассказ по картинке, правильно отвечают на вопросы по сюжету рассказа. Запас слов около 2500</a:t>
            </a:r>
            <a:r>
              <a:rPr lang="ru-RU" dirty="0"/>
              <a:t>. Почти все недостатки произношения исчезают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6 лет</a:t>
            </a:r>
            <a:r>
              <a:rPr lang="ru-RU" dirty="0" smtClean="0"/>
              <a:t> – используют сложные и распространенные предложения, отсутствуют недостатки произношения звуков и слов. Составляют рассказ из 40 – 50 предложений, с развитием сюжета.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582</Words>
  <Application>Microsoft Office PowerPoint</Application>
  <PresentationFormat>Экран (4:3)</PresentationFormat>
  <Paragraphs>174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детский сад</cp:lastModifiedBy>
  <cp:revision>75</cp:revision>
  <dcterms:created xsi:type="dcterms:W3CDTF">2015-11-24T04:36:27Z</dcterms:created>
  <dcterms:modified xsi:type="dcterms:W3CDTF">2020-02-07T09:24:20Z</dcterms:modified>
</cp:coreProperties>
</file>