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2" r:id="rId3"/>
    <p:sldId id="295" r:id="rId4"/>
    <p:sldId id="300" r:id="rId5"/>
    <p:sldId id="302" r:id="rId6"/>
    <p:sldId id="305" r:id="rId7"/>
    <p:sldId id="306" r:id="rId8"/>
    <p:sldId id="307" r:id="rId9"/>
    <p:sldId id="308" r:id="rId10"/>
    <p:sldId id="309" r:id="rId11"/>
    <p:sldId id="310" r:id="rId12"/>
    <p:sldId id="303" r:id="rId13"/>
    <p:sldId id="304" r:id="rId14"/>
    <p:sldId id="297" r:id="rId15"/>
    <p:sldId id="298" r:id="rId16"/>
    <p:sldId id="279" r:id="rId17"/>
    <p:sldId id="301" r:id="rId1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D6103-6840-4AC3-B672-4F50ACE0F18D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F965E-5271-490D-A562-D8F0A040B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396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F32B26C-4793-458F-8F15-52BA2BED0A0B}" type="slidenum">
              <a:rPr lang="ru-RU" altLang="ru-RU">
                <a:latin typeface="Calibri" panose="020F0502020204030204" pitchFamily="34" charset="0"/>
              </a:rPr>
              <a:pPr/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3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0484" name="Номер слайда 3"/>
          <p:cNvSpPr txBox="1">
            <a:spLocks noGrp="1"/>
          </p:cNvSpPr>
          <p:nvPr/>
        </p:nvSpPr>
        <p:spPr bwMode="auto">
          <a:xfrm>
            <a:off x="3781207" y="10105869"/>
            <a:ext cx="2893732" cy="53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68" tIns="44984" rIns="89968" bIns="4498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B599638-000E-44D6-8281-C0A7C7521925}" type="slidenum">
              <a:rPr lang="ru-RU" altLang="ru-RU" sz="1200">
                <a:latin typeface="Calibri" panose="020F0502020204030204" pitchFamily="34" charset="0"/>
              </a:rPr>
              <a:pPr algn="r" eaLnBrk="1" hangingPunct="1"/>
              <a:t>16</a:t>
            </a:fld>
            <a:endParaRPr lang="ru-RU" alt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52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4" descr="https://png.pngtree.com/element_origin_min_pic/16/09/11/2057d54861615d2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264" y="2996952"/>
            <a:ext cx="2205803" cy="355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 descr="https://img-fotki.yandex.ru/get/9504/56195015.3f/0_b4d7b_d5daf4b_XL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0568" y="-443626"/>
            <a:ext cx="10153128" cy="773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«Порядок организации итогового собеседования по русскому языку как условие допуска к ГИА в 2022 году»</a:t>
            </a:r>
            <a:b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класс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14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1956"/>
            <a:ext cx="7992888" cy="597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89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20" y="3856821"/>
            <a:ext cx="50760" cy="1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3367088"/>
            <a:ext cx="38100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488" y="-112713"/>
            <a:ext cx="9324976" cy="6972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347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язык. Итоговое собеседование. Критерии оценивания выполнения </a:t>
            </a:r>
            <a:r>
              <a:rPr lang="ru-RU" sz="2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1. Чтение текста – 2 балла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•Задание 2. Подробный пересказ текста с включением приведённого высказывания – 5 баллов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 правильности речи за выполнение заданий 1 и 2 -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балла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ИТОГО: максимальное количество баллов за работу с текстом (задания 1 и 2)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баллов.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•Задание 3. Монологическое высказывание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балла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оформление оценивается в целом по заданиям 3 и 4.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•Задание 4. Критерии оценивания диалога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бал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 правильности речи 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заданий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и 4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балла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ИТОГО: максимальное количество баллов за монолог и диалог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баллов.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баллов за выполнение всей работы – 20.</a:t>
            </a:r>
          </a:p>
        </p:txBody>
      </p:sp>
    </p:spTree>
    <p:extLst>
      <p:ext uri="{BB962C8B-B14F-4D97-AF65-F5344CB8AC3E}">
        <p14:creationId xmlns:p14="http://schemas.microsoft.com/office/powerpoint/2010/main" val="1496316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Итоговое </a:t>
            </a:r>
            <a:r>
              <a:rPr lang="ru-RU" sz="2400" b="1" dirty="0">
                <a:solidFill>
                  <a:srgbClr val="FFFF00"/>
                </a:solidFill>
              </a:rPr>
              <a:t>собеседование 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время ответа учащегося (включая время на подготовку) примерно 15-16 минут.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протяжении всего времени ответа ведётся аудиозапись.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проведения итогового собеседования учащиеся имеют право делать пометки в контрольных измерительных материалах.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баллов за выполнение всей работы – 20. </a:t>
            </a:r>
            <a:r>
              <a:rPr lang="ru-RU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итогового собеседования получает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зачёт</a:t>
            </a:r>
            <a:r>
              <a:rPr lang="ru-RU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случае, если за выполнение всей работы он набрал 10 или более баллов.</a:t>
            </a:r>
          </a:p>
        </p:txBody>
      </p:sp>
    </p:spTree>
    <p:extLst>
      <p:ext uri="{BB962C8B-B14F-4D97-AF65-F5344CB8AC3E}">
        <p14:creationId xmlns:p14="http://schemas.microsoft.com/office/powerpoint/2010/main" val="2821041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604867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1460"/>
              </a:spcAft>
              <a:buNone/>
            </a:pPr>
            <a:r>
              <a:rPr lang="ru-RU" b="1" spc="4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Порядок подачи заявления на участие в итоговом собеседовании</a:t>
            </a:r>
            <a:endParaRPr lang="ru-RU" sz="18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210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Заявление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 участии в итоговом собеседовании по русскому языку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подаётся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spc="4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две недели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до начала проведения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собеседования, не позднее 26 января!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210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Подать заявление нужно в своей школе. Экстерны подают заявление в образовательную организацию по своему выбору.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210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участников итогового собеседования по русскому языку с ограниченными возможностями здоровья, детей-инвалидов и инвалидов продолжительность итогового собеседования по русскому языку увеличивается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spc="4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2400" b="1" spc="4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(вместе с заявлением участники с ОВЗ предоставляют справку ПМПК)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7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60486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№ 3273 « Об утверждении сроков и мест информирования обучающихся образовательных организаций о результатах итогового собеседования по русскому языку в 2022 году»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-Информировать обучающихся образовательных организаций, их родителей(законных представителей), педагогов о сроках и местах информирования о результатах итогового собеседования по русскому языку;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 обучающихся образовательных организаций с результатами итогового собеседования по русскому языку: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ДАТА проведения: 09.02.202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ознакомления с результатами: 24.02.2022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ДОП.ДАТА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проведения: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09.03.2022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ознакомления с результатами: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23.03.2022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ДОП.ДАТА </a:t>
            </a:r>
            <a:r>
              <a:rPr lang="ru-RU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проведения: </a:t>
            </a:r>
            <a:r>
              <a:rPr lang="ru-RU" sz="2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16.05.2022</a:t>
            </a:r>
            <a:endParaRPr lang="ru-RU" sz="2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ознакомления с результатами: </a:t>
            </a:r>
            <a:r>
              <a:rPr lang="ru-RU" sz="2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19.05.2022</a:t>
            </a:r>
            <a:endParaRPr lang="ru-RU" sz="20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информирования: МАОУ СОШ № 5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62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государственной итоговой аттестации</a:t>
            </a:r>
            <a:endParaRPr lang="ru-RU" altLang="ru-RU" sz="3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4869160"/>
            <a:ext cx="1376272" cy="168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Объект 2"/>
          <p:cNvSpPr>
            <a:spLocks noGrp="1"/>
          </p:cNvSpPr>
          <p:nvPr>
            <p:ph idx="4294967295"/>
          </p:nvPr>
        </p:nvSpPr>
        <p:spPr>
          <a:xfrm>
            <a:off x="468313" y="1341438"/>
            <a:ext cx="8229600" cy="47847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Aharoni" panose="02010803020104030203" pitchFamily="2" charset="-79"/>
              </a:rPr>
              <a:t>	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 ГИА допускаются обучающиеся, </a:t>
            </a:r>
            <a:r>
              <a:rPr lang="ru-RU" altLang="ru-RU" sz="28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 имеющие академической задолженности, 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полном объеме выполнившие учебный план или индивидуальный учебный план (имеющие годовые отметки по всем учебным предметам учебного плана за </a:t>
            </a: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 </a:t>
            </a:r>
            <a:r>
              <a:rPr lang="ru-RU" alt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 ниже удовлетворительных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</a:t>
            </a:r>
            <a:r>
              <a:rPr lang="ru-RU" alt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результат «зачет» за итоговое собеседование по русскому языку».</a:t>
            </a:r>
            <a:r>
              <a:rPr lang="ru-RU" dirty="0"/>
              <a:t> </a:t>
            </a:r>
            <a:r>
              <a:rPr lang="ru-RU" sz="3300" dirty="0"/>
              <a:t>Одним из условий допуска к ГИА-9 </a:t>
            </a:r>
            <a:r>
              <a:rPr lang="ru-RU" sz="3300" dirty="0" smtClean="0"/>
              <a:t>является </a:t>
            </a:r>
            <a:r>
              <a:rPr lang="ru-RU" sz="3300" dirty="0"/>
              <a:t>зачет по русскому языку в форме устного итогового собеседования.  Основной этап государственной итоговой аттестации для выпускников уровня основного общего образования, включая резервные дни, </a:t>
            </a:r>
            <a:r>
              <a:rPr lang="ru-RU" sz="3300" dirty="0" smtClean="0"/>
              <a:t>проходит </a:t>
            </a:r>
            <a:r>
              <a:rPr lang="ru-RU" sz="3300" dirty="0"/>
              <a:t>с </a:t>
            </a:r>
            <a:r>
              <a:rPr lang="ru-RU" sz="3300" dirty="0" smtClean="0"/>
              <a:t> </a:t>
            </a:r>
            <a:r>
              <a:rPr lang="ru-RU" sz="3300" dirty="0"/>
              <a:t>мая по </a:t>
            </a:r>
            <a:r>
              <a:rPr lang="ru-RU" sz="3300" dirty="0" smtClean="0"/>
              <a:t>июль</a:t>
            </a:r>
            <a:r>
              <a:rPr lang="ru-RU" sz="3300" b="1" dirty="0" smtClean="0"/>
              <a:t>. </a:t>
            </a:r>
            <a:endParaRPr lang="ru-RU" altLang="ru-RU" sz="33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47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0799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55054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№ 3257 «Об утверждении сроков и мест подачи заявлений обучающихся на участие в итоговом собеседовании по русскому языку как условия допуска к ГИА-9»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проведение разъяснительной работы с обучающимися, их родителями(законными представителями) о сроках и местах подачи заявлений на участие в итоговом собеседовании по русскому языку в 2022 году.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работу по приёму и регистрации заявлений обучающихся на участие в итоговом собеседовании по русскому языку в 2022 году.</a:t>
            </a:r>
          </a:p>
          <a:p>
            <a:pPr algn="just">
              <a:buFontTx/>
              <a:buChar char="-"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2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404664"/>
            <a:ext cx="8208912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4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189706"/>
            <a:ext cx="8229600" cy="620713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по русскому языку</a:t>
            </a:r>
            <a:endParaRPr lang="ru-RU" altLang="ru-RU" sz="3200" dirty="0" smtClean="0">
              <a:solidFill>
                <a:srgbClr val="FFFF00"/>
              </a:solidFill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1" y="500063"/>
            <a:ext cx="8229600" cy="614362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>
              <a:buNone/>
            </a:pPr>
            <a:r>
              <a:rPr lang="ru-RU" altLang="ru-RU" sz="1400" dirty="0" smtClean="0"/>
              <a:t> </a:t>
            </a:r>
            <a:r>
              <a:rPr lang="ru-RU" altLang="ru-RU" sz="2400" b="1" dirty="0" smtClean="0">
                <a:solidFill>
                  <a:schemeClr val="bg1"/>
                </a:solidFill>
              </a:rPr>
              <a:t>Основной срок проведения этого испытания для всех девятиклассников - </a:t>
            </a:r>
            <a:r>
              <a:rPr lang="ru-RU" sz="2400" b="1" dirty="0" smtClean="0">
                <a:solidFill>
                  <a:schemeClr val="bg1"/>
                </a:solidFill>
              </a:rPr>
              <a:t> 9 февраля 2022г. </a:t>
            </a:r>
            <a:r>
              <a:rPr lang="ru-RU" altLang="ru-RU" sz="24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собеседования включает следующие типы заданий: </a:t>
            </a:r>
            <a:br>
              <a:rPr lang="ru-RU" altLang="ru-RU" sz="24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чтение текста вслух; </a:t>
            </a:r>
            <a:b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пересказ текста с привлечением дополнительной информации; </a:t>
            </a:r>
            <a:b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монологическое высказывание по одной из выбранных тем; </a:t>
            </a:r>
            <a:b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диалог с экзаменатором-собеседником. </a:t>
            </a:r>
            <a:endParaRPr lang="ru-RU" alt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На выполнение работы каждому участнику будет отводиться около 15 минут. В процессе проведения собеседования будет вестись аудиозапись. </a:t>
            </a:r>
            <a:b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Оцениваться оно будет по системе </a:t>
            </a:r>
            <a:r>
              <a:rPr lang="ru-RU" altLang="ru-RU" sz="2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«зачет»/«незачет»</a:t>
            </a:r>
            <a:endParaRPr lang="ru-RU" altLang="ru-RU" sz="2400" dirty="0" smtClean="0"/>
          </a:p>
        </p:txBody>
      </p:sp>
      <p:sp>
        <p:nvSpPr>
          <p:cNvPr id="922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8221202-A5C3-4762-B735-0DDE68373FD1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4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32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контрольных измерительных материалов итогового собеседования по РУССКОМУ ЯЗЫКУ в 2022 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lang="ru-RU" sz="2400" dirty="0" smtClean="0"/>
              <a:t>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собеседование по русскому языку состоит из двух частей, включающих в себя четыре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1 состоит из двух заданий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-Задания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и 2 выполняются с использованием одного текста.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чтение вслух небольшого текста. Время на подготовку – до 2-х минут. 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задании 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пересказать прочитанный текст, дополнив его высказыванием.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Время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подготовку – до 2-х минут.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2 состоит из двух заданий.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-Задания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и 4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связаны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текстом, который читали и пересказывали, выполняя 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задания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и 2.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Учащимся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предстоит выбрать одну тему для монолога и диалога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задании 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выбрать один из трёх предложенных вариантов беседы: описание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фотографии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повествование на основе жизненного опыта, рассуждение по одной из сформулированных проблем – и построить монологическое высказывание. Время на подготовку – 1 минута. 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задании 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предстоит поучаствовать в беседе по теме предыдущего задания.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77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задачи</a:t>
            </a:r>
            <a:endParaRPr lang="ru-R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2359303"/>
              </p:ext>
            </p:extLst>
          </p:nvPr>
        </p:nvGraphicFramePr>
        <p:xfrm>
          <a:off x="467544" y="1196752"/>
          <a:ext cx="8229600" cy="4754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72408"/>
                <a:gridCol w="455719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u="none" strike="noStrike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 1</a:t>
                      </a:r>
                    </a:p>
                    <a:p>
                      <a:r>
                        <a:rPr lang="ru-RU" sz="1800" b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текста вслух </a:t>
                      </a:r>
                      <a:r>
                        <a:rPr lang="ru-RU" sz="18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Осознанно и правильно передать замысел автора слушателям в соответствии с пунктуационными знаками.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 2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Пересказ прочитанного текста с привлечением дополнительной информации 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Сохранить все основные </a:t>
                      </a:r>
                      <a:r>
                        <a:rPr lang="ru-RU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микротемы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исходного текста и уместно, логично включить в него во время пересказа приведённое высказывание.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 3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устного монологического высказывания по одной из выбранных тем беседы 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5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5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Описать 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фотографию, раскрыв тему в полном объёме;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5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рассказать 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 своём личном жизненном опыте, раскрыв тему в полном объёме;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5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Дать полный ответ на поставленный проблемный вопрос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аргументировав свою точку зрения; дать полные ответы на вопросы  плана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 4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диалоге с экзаменатором-собеседником 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Дать полные ответы на поставленные вопросы, изложить мысли логично, последовательно, используя разнообразные синтаксические конструкции, богатство и точность словаря.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2789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683646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816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187"/>
            <a:ext cx="7920880" cy="593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086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3"/>
            <a:ext cx="8064896" cy="604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1683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732</Words>
  <Application>Microsoft Office PowerPoint</Application>
  <PresentationFormat>Экран (4:3)</PresentationFormat>
  <Paragraphs>72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«Порядок организации итогового собеседования по русскому языку как условие допуска к ГИА в 2022 году»    9 класс</vt:lpstr>
      <vt:lpstr>Презентация PowerPoint</vt:lpstr>
      <vt:lpstr>Презентация PowerPoint</vt:lpstr>
      <vt:lpstr>Итоговое собеседование по русскому языку</vt:lpstr>
      <vt:lpstr>Структура контрольных измерительных материалов итогового собеседования по РУССКОМУ ЯЗЫКУ в 2022 г.  </vt:lpstr>
      <vt:lpstr>Коммуникативные 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Русский язык. Итоговое собеседование. Критерии оценивания выполнения заданий </vt:lpstr>
      <vt:lpstr>Итоговое собеседование </vt:lpstr>
      <vt:lpstr>Презентация PowerPoint</vt:lpstr>
      <vt:lpstr>Презентация PowerPoint</vt:lpstr>
      <vt:lpstr>Участники государственной итоговой аттестации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Организационное  родительское собрание  в 9 классе</dc:title>
  <dc:creator>user</dc:creator>
  <cp:lastModifiedBy>user</cp:lastModifiedBy>
  <cp:revision>50</cp:revision>
  <cp:lastPrinted>2021-10-01T10:17:42Z</cp:lastPrinted>
  <dcterms:created xsi:type="dcterms:W3CDTF">2018-09-12T11:43:10Z</dcterms:created>
  <dcterms:modified xsi:type="dcterms:W3CDTF">2021-12-17T09:40:01Z</dcterms:modified>
</cp:coreProperties>
</file>