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6B866-5291-4584-B675-03E9AABAEB48}" type="datetimeFigureOut">
              <a:rPr lang="ru-RU" smtClean="0"/>
              <a:pPr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3ABAF-AB8B-4AAC-9D14-9697A899B7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9289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Консультация-презентация</a:t>
            </a:r>
            <a:br>
              <a:rPr lang="ru-RU" dirty="0" smtClean="0"/>
            </a:br>
            <a:r>
              <a:rPr lang="ru-RU" dirty="0" smtClean="0"/>
              <a:t>для родителей</a:t>
            </a:r>
            <a:br>
              <a:rPr lang="ru-RU" dirty="0" smtClean="0"/>
            </a:br>
            <a:r>
              <a:rPr lang="ru-RU" dirty="0" smtClean="0"/>
              <a:t>воспитателя группы раннего возраста №2</a:t>
            </a:r>
            <a:br>
              <a:rPr lang="ru-RU" dirty="0" smtClean="0"/>
            </a:br>
            <a:r>
              <a:rPr lang="ru-RU" dirty="0" smtClean="0"/>
              <a:t>Поповой Натальи Михайловны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4357694"/>
            <a:ext cx="6400800" cy="1752600"/>
          </a:xfrm>
        </p:spPr>
        <p:txBody>
          <a:bodyPr/>
          <a:lstStyle/>
          <a:p>
            <a:r>
              <a:rPr lang="ru-RU" dirty="0" err="1" smtClean="0"/>
              <a:t>Николо-Павловское</a:t>
            </a:r>
            <a:endParaRPr lang="ru-RU" dirty="0" smtClean="0"/>
          </a:p>
          <a:p>
            <a:r>
              <a:rPr lang="ru-RU" dirty="0" smtClean="0"/>
              <a:t>2018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 вреде пассивного курения.</a:t>
            </a:r>
            <a:endParaRPr lang="ru-RU" dirty="0"/>
          </a:p>
        </p:txBody>
      </p:sp>
      <p:pic>
        <p:nvPicPr>
          <p:cNvPr id="4" name="Содержимое 3" descr="здоровый_образ_жизн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928802"/>
            <a:ext cx="4724996" cy="4307466"/>
          </a:xfrm>
        </p:spPr>
      </p:pic>
      <p:sp>
        <p:nvSpPr>
          <p:cNvPr id="7" name="TextBox 6"/>
          <p:cNvSpPr txBox="1"/>
          <p:nvPr/>
        </p:nvSpPr>
        <p:spPr>
          <a:xfrm>
            <a:off x="5143504" y="2357430"/>
            <a:ext cx="425200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B050"/>
                </a:solidFill>
              </a:rPr>
              <a:t>Мамы и папы,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Бабушки и дедушки,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Юноши и девушки,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Все-все-все!!!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Мы хотим Вам предложить без куренья</a:t>
            </a:r>
          </a:p>
          <a:p>
            <a:r>
              <a:rPr lang="ru-RU" sz="2800" dirty="0" smtClean="0">
                <a:solidFill>
                  <a:srgbClr val="00B050"/>
                </a:solidFill>
              </a:rPr>
              <a:t>ЖИЗНЬ ПРОЖИТЬ!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64344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Курение до тех пор является личным делом курильщика, его индивидуальной вредностью, правом свободы выбора, пока выдыхаемый им дым и/или дым тлеющей сигареты не вдыхают окружающие его люди.</a:t>
            </a:r>
          </a:p>
        </p:txBody>
      </p:sp>
      <p:pic>
        <p:nvPicPr>
          <p:cNvPr id="8" name="Содержимое 7" descr="vred-passivnogo-kurenij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414" y="285728"/>
            <a:ext cx="7072362" cy="387749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Vred-passivnogo-kureniia-dlia-dete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1000108"/>
            <a:ext cx="3810000" cy="3810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7676" cy="629763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У детей из семей, где один или оба родителя курят дома, чаще возникают простудные заболевания, бронхит и пневмония. Эти дети чаще болеют в раннем детстве, чаще пропускают школу и вообще получают меньший запас здоровья на будущую жизнь. Курение родителей на 20-80% увеличивает риск заболевания дыхательной системы, тормозит рост легких ребенка.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496" y="274638"/>
            <a:ext cx="4686304" cy="5797568"/>
          </a:xfrm>
        </p:spPr>
        <p:txBody>
          <a:bodyPr>
            <a:noAutofit/>
          </a:bodyPr>
          <a:lstStyle/>
          <a:p>
            <a:r>
              <a:rPr lang="ru-RU" sz="3200" i="1" dirty="0">
                <a:solidFill>
                  <a:schemeClr val="accent2">
                    <a:lumMod val="75000"/>
                  </a:schemeClr>
                </a:solidFill>
              </a:rPr>
              <a:t>Токсическое действие на организм пассивного курения известно давно. Курильщик с сигаретой, распространяющей табачный дым, заставляет некурящего, находящегося с ним в одном помещении, пассивно курить, хочет он того или нет.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deti_chi_roditeli-_kurya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571480"/>
            <a:ext cx="3403351" cy="529114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274638"/>
            <a:ext cx="5214974" cy="636907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Быть здоровым так легко: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Соки пить и молоко,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Заниматься физкультурой,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Музыкой, литературой,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Жить, мечтать, творить, любить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И, конечно, не курить.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Словно трубы не дымите,</a:t>
            </a:r>
            <a:r>
              <a:rPr lang="ru-RU" sz="3200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ru-RU" sz="3200" b="1" dirty="0">
                <a:solidFill>
                  <a:schemeClr val="accent3">
                    <a:lumMod val="50000"/>
                  </a:schemeClr>
                </a:solidFill>
              </a:rPr>
              <a:t>Мы Вас просим: НЕ КУРИТЕ</a:t>
            </a:r>
            <a:r>
              <a:rPr lang="ru-RU" sz="3200" b="1" dirty="0" smtClean="0">
                <a:solidFill>
                  <a:schemeClr val="accent3">
                    <a:lumMod val="50000"/>
                  </a:schemeClr>
                </a:solidFill>
              </a:rPr>
              <a:t>!!!</a:t>
            </a:r>
            <a:endParaRPr lang="ru-RU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Содержимое 5" descr="slide_1.jpg"/>
          <p:cNvPicPr>
            <a:picLocks noGrp="1" noChangeAspect="1"/>
          </p:cNvPicPr>
          <p:nvPr>
            <p:ph idx="1"/>
          </p:nvPr>
        </p:nvPicPr>
        <p:blipFill>
          <a:blip r:embed="rId2"/>
          <a:srcRect l="21589" t="7260" r="39346" b="7506"/>
          <a:stretch>
            <a:fillRect/>
          </a:stretch>
        </p:blipFill>
        <p:spPr>
          <a:xfrm>
            <a:off x="464315" y="857232"/>
            <a:ext cx="3186929" cy="521497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162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Консультация-презентация для родителей воспитателя группы раннего возраста №2 Поповой Натальи Михайловны</vt:lpstr>
      <vt:lpstr>О  вреде пассивного курения.</vt:lpstr>
      <vt:lpstr>Курение до тех пор является личным делом курильщика, его индивидуальной вредностью, правом свободы выбора, пока выдыхаемый им дым и/или дым тлеющей сигареты не вдыхают окружающие его люди.</vt:lpstr>
      <vt:lpstr>У детей из семей, где один или оба родителя курят дома, чаще возникают простудные заболевания, бронхит и пневмония. Эти дети чаще болеют в раннем детстве, чаще пропускают школу и вообще получают меньший запас здоровья на будущую жизнь. Курение родителей на 20-80% увеличивает риск заболевания дыхательной системы, тормозит рост легких ребенка.</vt:lpstr>
      <vt:lpstr>Токсическое действие на организм пассивного курения известно давно. Курильщик с сигаретой, распространяющей табачный дым, заставляет некурящего, находящегося с ним в одном помещении, пассивно курить, хочет он того или нет.</vt:lpstr>
      <vt:lpstr>Быть здоровым так легко: Соки пить и молоко, Заниматься физкультурой, Музыкой, литературой, Жить, мечтать, творить, любить И, конечно, не курить. Словно трубы не дымите, Мы Вас просим: НЕ КУРИТЕ!!!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Компьютер</dc:creator>
  <cp:lastModifiedBy>Компьютер</cp:lastModifiedBy>
  <cp:revision>6</cp:revision>
  <dcterms:created xsi:type="dcterms:W3CDTF">2018-02-25T11:40:04Z</dcterms:created>
  <dcterms:modified xsi:type="dcterms:W3CDTF">2018-02-25T12:22:55Z</dcterms:modified>
</cp:coreProperties>
</file>