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723F-58FC-4542-B09B-B0013C4319EC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D74A-60C8-419B-A32A-19E5E46F5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37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723F-58FC-4542-B09B-B0013C4319EC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D74A-60C8-419B-A32A-19E5E46F5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9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723F-58FC-4542-B09B-B0013C4319EC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D74A-60C8-419B-A32A-19E5E46F5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8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723F-58FC-4542-B09B-B0013C4319EC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D74A-60C8-419B-A32A-19E5E46F5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38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723F-58FC-4542-B09B-B0013C4319EC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D74A-60C8-419B-A32A-19E5E46F5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51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723F-58FC-4542-B09B-B0013C4319EC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D74A-60C8-419B-A32A-19E5E46F5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63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723F-58FC-4542-B09B-B0013C4319EC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D74A-60C8-419B-A32A-19E5E46F5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04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723F-58FC-4542-B09B-B0013C4319EC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D74A-60C8-419B-A32A-19E5E46F5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6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723F-58FC-4542-B09B-B0013C4319EC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D74A-60C8-419B-A32A-19E5E46F5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09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723F-58FC-4542-B09B-B0013C4319EC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D74A-60C8-419B-A32A-19E5E46F5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11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723F-58FC-4542-B09B-B0013C4319EC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D74A-60C8-419B-A32A-19E5E46F5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5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0723F-58FC-4542-B09B-B0013C4319EC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FD74A-60C8-419B-A32A-19E5E46F5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68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YandexDisk\Скриншоты\2020-03-20_17-48-47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" t="17114" r="32789" b="7285"/>
          <a:stretch/>
        </p:blipFill>
        <p:spPr bwMode="auto">
          <a:xfrm>
            <a:off x="-138545" y="-277091"/>
            <a:ext cx="12801600" cy="71350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45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8" t="15993" r="34068" b="10458"/>
          <a:stretch/>
        </p:blipFill>
        <p:spPr>
          <a:xfrm>
            <a:off x="0" y="0"/>
            <a:ext cx="12192000" cy="7093527"/>
          </a:xfrm>
        </p:spPr>
      </p:pic>
    </p:spTree>
    <p:extLst>
      <p:ext uri="{BB962C8B-B14F-4D97-AF65-F5344CB8AC3E}">
        <p14:creationId xmlns:p14="http://schemas.microsoft.com/office/powerpoint/2010/main" val="165364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" t="15994" r="32636" b="5681"/>
          <a:stretch/>
        </p:blipFill>
        <p:spPr>
          <a:xfrm>
            <a:off x="0" y="0"/>
            <a:ext cx="11353800" cy="676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" t="14719" r="32815" b="6636"/>
          <a:stretch/>
        </p:blipFill>
        <p:spPr>
          <a:xfrm>
            <a:off x="0" y="0"/>
            <a:ext cx="12455235" cy="6954407"/>
          </a:xfrm>
        </p:spPr>
      </p:pic>
    </p:spTree>
    <p:extLst>
      <p:ext uri="{BB962C8B-B14F-4D97-AF65-F5344CB8AC3E}">
        <p14:creationId xmlns:p14="http://schemas.microsoft.com/office/powerpoint/2010/main" val="7208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" t="15038" r="32815" b="6000"/>
          <a:stretch/>
        </p:blipFill>
        <p:spPr>
          <a:xfrm>
            <a:off x="-138545" y="0"/>
            <a:ext cx="12552218" cy="6858000"/>
          </a:xfrm>
        </p:spPr>
      </p:pic>
    </p:spTree>
    <p:extLst>
      <p:ext uri="{BB962C8B-B14F-4D97-AF65-F5344CB8AC3E}">
        <p14:creationId xmlns:p14="http://schemas.microsoft.com/office/powerpoint/2010/main" val="38197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" t="14719" r="33711" b="8228"/>
          <a:stretch/>
        </p:blipFill>
        <p:spPr>
          <a:xfrm>
            <a:off x="0" y="0"/>
            <a:ext cx="12191999" cy="6798957"/>
          </a:xfrm>
        </p:spPr>
      </p:pic>
    </p:spTree>
    <p:extLst>
      <p:ext uri="{BB962C8B-B14F-4D97-AF65-F5344CB8AC3E}">
        <p14:creationId xmlns:p14="http://schemas.microsoft.com/office/powerpoint/2010/main" val="53425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" t="15038" r="34426" b="7274"/>
          <a:stretch/>
        </p:blipFill>
        <p:spPr>
          <a:xfrm>
            <a:off x="0" y="0"/>
            <a:ext cx="12192000" cy="6713500"/>
          </a:xfrm>
        </p:spPr>
      </p:pic>
    </p:spTree>
    <p:extLst>
      <p:ext uri="{BB962C8B-B14F-4D97-AF65-F5344CB8AC3E}">
        <p14:creationId xmlns:p14="http://schemas.microsoft.com/office/powerpoint/2010/main" val="303400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15993" r="32815" b="8547"/>
          <a:stretch/>
        </p:blipFill>
        <p:spPr>
          <a:xfrm>
            <a:off x="-110836" y="0"/>
            <a:ext cx="12566071" cy="6733433"/>
          </a:xfrm>
        </p:spPr>
      </p:pic>
    </p:spTree>
    <p:extLst>
      <p:ext uri="{BB962C8B-B14F-4D97-AF65-F5344CB8AC3E}">
        <p14:creationId xmlns:p14="http://schemas.microsoft.com/office/powerpoint/2010/main" val="20961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" t="15674" r="32635" b="8228"/>
          <a:stretch/>
        </p:blipFill>
        <p:spPr>
          <a:xfrm>
            <a:off x="0" y="0"/>
            <a:ext cx="12441382" cy="6849953"/>
          </a:xfrm>
        </p:spPr>
      </p:pic>
    </p:spTree>
    <p:extLst>
      <p:ext uri="{BB962C8B-B14F-4D97-AF65-F5344CB8AC3E}">
        <p14:creationId xmlns:p14="http://schemas.microsoft.com/office/powerpoint/2010/main" val="254233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4" t="16629" r="32636" b="6637"/>
          <a:stretch/>
        </p:blipFill>
        <p:spPr>
          <a:xfrm>
            <a:off x="124691" y="166255"/>
            <a:ext cx="12330545" cy="6694534"/>
          </a:xfrm>
        </p:spPr>
      </p:pic>
    </p:spTree>
    <p:extLst>
      <p:ext uri="{BB962C8B-B14F-4D97-AF65-F5344CB8AC3E}">
        <p14:creationId xmlns:p14="http://schemas.microsoft.com/office/powerpoint/2010/main" val="9471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" t="15038" r="33531" b="8229"/>
          <a:stretch/>
        </p:blipFill>
        <p:spPr>
          <a:xfrm>
            <a:off x="-1" y="1"/>
            <a:ext cx="12316691" cy="6790238"/>
          </a:xfrm>
        </p:spPr>
      </p:pic>
    </p:spTree>
    <p:extLst>
      <p:ext uri="{BB962C8B-B14F-4D97-AF65-F5344CB8AC3E}">
        <p14:creationId xmlns:p14="http://schemas.microsoft.com/office/powerpoint/2010/main" val="4969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к 75-летию Победы\ОФИЦИАЛЬНЫЙ ЛОГОТИП\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" t="14831" r="33918" b="33246"/>
          <a:stretch/>
        </p:blipFill>
        <p:spPr bwMode="auto">
          <a:xfrm>
            <a:off x="-263236" y="1"/>
            <a:ext cx="12704618" cy="80128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940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к 75-летию Победы\ОФИЦИАЛЬНЫЙ ЛОГОТИП\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t="15117" r="32153" b="11278"/>
          <a:stretch/>
        </p:blipFill>
        <p:spPr bwMode="auto">
          <a:xfrm>
            <a:off x="-193964" y="-277090"/>
            <a:ext cx="13189528" cy="89361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535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" t="15674" r="32457" b="5363"/>
          <a:stretch/>
        </p:blipFill>
        <p:spPr>
          <a:xfrm>
            <a:off x="-332509" y="0"/>
            <a:ext cx="12760035" cy="7162799"/>
          </a:xfrm>
        </p:spPr>
      </p:pic>
    </p:spTree>
    <p:extLst>
      <p:ext uri="{BB962C8B-B14F-4D97-AF65-F5344CB8AC3E}">
        <p14:creationId xmlns:p14="http://schemas.microsoft.com/office/powerpoint/2010/main" val="16345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" t="15674" r="32994" b="20327"/>
          <a:stretch/>
        </p:blipFill>
        <p:spPr>
          <a:xfrm>
            <a:off x="0" y="1"/>
            <a:ext cx="12857017" cy="6995168"/>
          </a:xfrm>
        </p:spPr>
      </p:pic>
    </p:spTree>
    <p:extLst>
      <p:ext uri="{BB962C8B-B14F-4D97-AF65-F5344CB8AC3E}">
        <p14:creationId xmlns:p14="http://schemas.microsoft.com/office/powerpoint/2010/main" val="599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t="14719" r="33889" b="7910"/>
          <a:stretch/>
        </p:blipFill>
        <p:spPr>
          <a:xfrm>
            <a:off x="0" y="0"/>
            <a:ext cx="12288981" cy="6937611"/>
          </a:xfrm>
        </p:spPr>
      </p:pic>
    </p:spTree>
    <p:extLst>
      <p:ext uri="{BB962C8B-B14F-4D97-AF65-F5344CB8AC3E}">
        <p14:creationId xmlns:p14="http://schemas.microsoft.com/office/powerpoint/2010/main" val="361007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t="15038" r="33710" b="14278"/>
          <a:stretch/>
        </p:blipFill>
        <p:spPr>
          <a:xfrm>
            <a:off x="0" y="-110836"/>
            <a:ext cx="12192000" cy="5666510"/>
          </a:xfrm>
        </p:spPr>
      </p:pic>
    </p:spTree>
    <p:extLst>
      <p:ext uri="{BB962C8B-B14F-4D97-AF65-F5344CB8AC3E}">
        <p14:creationId xmlns:p14="http://schemas.microsoft.com/office/powerpoint/2010/main" val="1821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9" t="15994" r="33531" b="5681"/>
          <a:stretch/>
        </p:blipFill>
        <p:spPr>
          <a:xfrm>
            <a:off x="-110835" y="0"/>
            <a:ext cx="12469090" cy="7121236"/>
          </a:xfrm>
        </p:spPr>
      </p:pic>
    </p:spTree>
    <p:extLst>
      <p:ext uri="{BB962C8B-B14F-4D97-AF65-F5344CB8AC3E}">
        <p14:creationId xmlns:p14="http://schemas.microsoft.com/office/powerpoint/2010/main" val="398962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15993" r="32457" b="9821"/>
          <a:stretch/>
        </p:blipFill>
        <p:spPr>
          <a:xfrm>
            <a:off x="-166255" y="0"/>
            <a:ext cx="12690763" cy="7055121"/>
          </a:xfrm>
        </p:spPr>
      </p:pic>
    </p:spTree>
    <p:extLst>
      <p:ext uri="{BB962C8B-B14F-4D97-AF65-F5344CB8AC3E}">
        <p14:creationId xmlns:p14="http://schemas.microsoft.com/office/powerpoint/2010/main" val="298608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2020-03-20T10:35:33Z</dcterms:created>
  <dcterms:modified xsi:type="dcterms:W3CDTF">2020-03-20T12:12:08Z</dcterms:modified>
</cp:coreProperties>
</file>